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7" r:id="rId1"/>
  </p:sldMasterIdLst>
  <p:notesMasterIdLst>
    <p:notesMasterId r:id="rId22"/>
  </p:notesMasterIdLst>
  <p:sldIdLst>
    <p:sldId id="742" r:id="rId2"/>
    <p:sldId id="340" r:id="rId3"/>
    <p:sldId id="746" r:id="rId4"/>
    <p:sldId id="760" r:id="rId5"/>
    <p:sldId id="752" r:id="rId6"/>
    <p:sldId id="767" r:id="rId7"/>
    <p:sldId id="749" r:id="rId8"/>
    <p:sldId id="470" r:id="rId9"/>
    <p:sldId id="761" r:id="rId10"/>
    <p:sldId id="764" r:id="rId11"/>
    <p:sldId id="769" r:id="rId12"/>
    <p:sldId id="753" r:id="rId13"/>
    <p:sldId id="763" r:id="rId14"/>
    <p:sldId id="756" r:id="rId15"/>
    <p:sldId id="765" r:id="rId16"/>
    <p:sldId id="766" r:id="rId17"/>
    <p:sldId id="770" r:id="rId18"/>
    <p:sldId id="762" r:id="rId19"/>
    <p:sldId id="743" r:id="rId20"/>
    <p:sldId id="759" r:id="rId21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Lato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Lato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Lato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Lato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008">
          <p15:clr>
            <a:srgbClr val="A4A3A4"/>
          </p15:clr>
        </p15:guide>
        <p15:guide id="4" orient="horz" pos="3888">
          <p15:clr>
            <a:srgbClr val="A4A3A4"/>
          </p15:clr>
        </p15:guide>
        <p15:guide id="5" pos="384">
          <p15:clr>
            <a:srgbClr val="A4A3A4"/>
          </p15:clr>
        </p15:guide>
        <p15:guide id="6" pos="7296">
          <p15:clr>
            <a:srgbClr val="A4A3A4"/>
          </p15:clr>
        </p15:guide>
        <p15:guide id="7" pos="552">
          <p15:clr>
            <a:srgbClr val="A4A3A4"/>
          </p15:clr>
        </p15:guide>
        <p15:guide id="8" pos="7128">
          <p15:clr>
            <a:srgbClr val="A4A3A4"/>
          </p15:clr>
        </p15:guide>
        <p15:guide id="9" orient="horz" pos="3312">
          <p15:clr>
            <a:srgbClr val="A4A3A4"/>
          </p15:clr>
        </p15:guide>
        <p15:guide id="10" orient="horz" pos="4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1931"/>
    <a:srgbClr val="EA9999"/>
    <a:srgbClr val="F11F3B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B2AEE1-6DC1-4F10-9407-F78A060522E9}" v="209" dt="2023-10-25T02:04:09.086"/>
    <p1510:client id="{25BD3B08-D853-44B0-BFC6-1827DD8AA3CC}" v="58" dt="2023-10-25T03:02:57.415"/>
    <p1510:client id="{48555419-EBB9-654F-BE37-D2E5BE1A3AE7}" v="1938" dt="2023-10-25T03:31:56.312"/>
    <p1510:client id="{9719175F-1BE1-45EC-9A90-D19C70A2B75B}" v="4270" dt="2023-10-25T03:50:22.6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  <p:guide orient="horz" pos="1008"/>
        <p:guide orient="horz" pos="3888"/>
        <p:guide pos="384"/>
        <p:guide pos="7296"/>
        <p:guide pos="552"/>
        <p:guide pos="7128"/>
        <p:guide orient="horz" pos="3312"/>
        <p:guide orient="horz" pos="432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09B2AEE1-6DC1-4F10-9407-F78A060522E9}"/>
    <pc:docChg chg="addSld modSld addMainMaster delMainMaster">
      <pc:chgData name="Guest User" userId="" providerId="Windows Live" clId="Web-{09B2AEE1-6DC1-4F10-9407-F78A060522E9}" dt="2023-10-25T02:04:09.086" v="120"/>
      <pc:docMkLst>
        <pc:docMk/>
      </pc:docMkLst>
      <pc:sldChg chg="mod modClrScheme chgLayout">
        <pc:chgData name="Guest User" userId="" providerId="Windows Live" clId="Web-{09B2AEE1-6DC1-4F10-9407-F78A060522E9}" dt="2023-10-25T02:04:09.086" v="120"/>
        <pc:sldMkLst>
          <pc:docMk/>
          <pc:sldMk cId="1401122658" sldId="340"/>
        </pc:sldMkLst>
      </pc:sldChg>
      <pc:sldChg chg="delSp mod modClrScheme delDesignElem chgLayout">
        <pc:chgData name="Guest User" userId="" providerId="Windows Live" clId="Web-{09B2AEE1-6DC1-4F10-9407-F78A060522E9}" dt="2023-10-25T02:04:09.086" v="120"/>
        <pc:sldMkLst>
          <pc:docMk/>
          <pc:sldMk cId="0" sldId="470"/>
        </pc:sldMkLst>
        <pc:spChg chg="del">
          <ac:chgData name="Guest User" userId="" providerId="Windows Live" clId="Web-{09B2AEE1-6DC1-4F10-9407-F78A060522E9}" dt="2023-10-25T02:04:09.086" v="120"/>
          <ac:spMkLst>
            <pc:docMk/>
            <pc:sldMk cId="0" sldId="470"/>
            <ac:spMk id="25" creationId="{D12DDE76-C203-4047-9998-63900085B5E8}"/>
          </ac:spMkLst>
        </pc:spChg>
      </pc:sldChg>
      <pc:sldChg chg="modSp mod modClrScheme chgLayout">
        <pc:chgData name="Guest User" userId="" providerId="Windows Live" clId="Web-{09B2AEE1-6DC1-4F10-9407-F78A060522E9}" dt="2023-10-25T02:04:09.086" v="120"/>
        <pc:sldMkLst>
          <pc:docMk/>
          <pc:sldMk cId="3078927849" sldId="742"/>
        </pc:sldMkLst>
        <pc:picChg chg="mod ord">
          <ac:chgData name="Guest User" userId="" providerId="Windows Live" clId="Web-{09B2AEE1-6DC1-4F10-9407-F78A060522E9}" dt="2023-10-25T02:04:09.086" v="120"/>
          <ac:picMkLst>
            <pc:docMk/>
            <pc:sldMk cId="3078927849" sldId="742"/>
            <ac:picMk id="30" creationId="{B78ED797-93D0-4E23-88E9-938E60DC552D}"/>
          </ac:picMkLst>
        </pc:picChg>
      </pc:sldChg>
      <pc:sldChg chg="delSp mod modClrScheme delDesignElem chgLayout">
        <pc:chgData name="Guest User" userId="" providerId="Windows Live" clId="Web-{09B2AEE1-6DC1-4F10-9407-F78A060522E9}" dt="2023-10-25T02:04:09.086" v="120"/>
        <pc:sldMkLst>
          <pc:docMk/>
          <pc:sldMk cId="4178205372" sldId="743"/>
        </pc:sldMkLst>
        <pc:spChg chg="del">
          <ac:chgData name="Guest User" userId="" providerId="Windows Live" clId="Web-{09B2AEE1-6DC1-4F10-9407-F78A060522E9}" dt="2023-10-25T02:04:09.086" v="120"/>
          <ac:spMkLst>
            <pc:docMk/>
            <pc:sldMk cId="4178205372" sldId="743"/>
            <ac:spMk id="14" creationId="{D12DDE76-C203-4047-9998-63900085B5E8}"/>
          </ac:spMkLst>
        </pc:spChg>
      </pc:sldChg>
      <pc:sldChg chg="mod modClrScheme chgLayout">
        <pc:chgData name="Guest User" userId="" providerId="Windows Live" clId="Web-{09B2AEE1-6DC1-4F10-9407-F78A060522E9}" dt="2023-10-25T02:04:09.086" v="120"/>
        <pc:sldMkLst>
          <pc:docMk/>
          <pc:sldMk cId="1873736811" sldId="746"/>
        </pc:sldMkLst>
      </pc:sldChg>
      <pc:sldChg chg="mod modClrScheme chgLayout">
        <pc:chgData name="Guest User" userId="" providerId="Windows Live" clId="Web-{09B2AEE1-6DC1-4F10-9407-F78A060522E9}" dt="2023-10-25T02:04:09.086" v="120"/>
        <pc:sldMkLst>
          <pc:docMk/>
          <pc:sldMk cId="1015129201" sldId="749"/>
        </pc:sldMkLst>
      </pc:sldChg>
      <pc:sldChg chg="mod modClrScheme chgLayout">
        <pc:chgData name="Guest User" userId="" providerId="Windows Live" clId="Web-{09B2AEE1-6DC1-4F10-9407-F78A060522E9}" dt="2023-10-25T02:04:09.086" v="120"/>
        <pc:sldMkLst>
          <pc:docMk/>
          <pc:sldMk cId="4114285803" sldId="752"/>
        </pc:sldMkLst>
      </pc:sldChg>
      <pc:sldChg chg="mod modClrScheme chgLayout">
        <pc:chgData name="Guest User" userId="" providerId="Windows Live" clId="Web-{09B2AEE1-6DC1-4F10-9407-F78A060522E9}" dt="2023-10-25T02:04:09.086" v="120"/>
        <pc:sldMkLst>
          <pc:docMk/>
          <pc:sldMk cId="4070833382" sldId="753"/>
        </pc:sldMkLst>
      </pc:sldChg>
      <pc:sldChg chg="mod modClrScheme chgLayout">
        <pc:chgData name="Guest User" userId="" providerId="Windows Live" clId="Web-{09B2AEE1-6DC1-4F10-9407-F78A060522E9}" dt="2023-10-25T02:04:09.086" v="120"/>
        <pc:sldMkLst>
          <pc:docMk/>
          <pc:sldMk cId="2725347705" sldId="756"/>
        </pc:sldMkLst>
      </pc:sldChg>
      <pc:sldChg chg="mod modClrScheme chgLayout">
        <pc:chgData name="Guest User" userId="" providerId="Windows Live" clId="Web-{09B2AEE1-6DC1-4F10-9407-F78A060522E9}" dt="2023-10-25T02:04:09.086" v="120"/>
        <pc:sldMkLst>
          <pc:docMk/>
          <pc:sldMk cId="3620759760" sldId="759"/>
        </pc:sldMkLst>
      </pc:sldChg>
      <pc:sldChg chg="mod modClrScheme chgLayout">
        <pc:chgData name="Guest User" userId="" providerId="Windows Live" clId="Web-{09B2AEE1-6DC1-4F10-9407-F78A060522E9}" dt="2023-10-25T02:04:09.086" v="120"/>
        <pc:sldMkLst>
          <pc:docMk/>
          <pc:sldMk cId="3669472089" sldId="760"/>
        </pc:sldMkLst>
      </pc:sldChg>
      <pc:sldChg chg="delSp mod modClrScheme delDesignElem chgLayout">
        <pc:chgData name="Guest User" userId="" providerId="Windows Live" clId="Web-{09B2AEE1-6DC1-4F10-9407-F78A060522E9}" dt="2023-10-25T02:04:09.086" v="120"/>
        <pc:sldMkLst>
          <pc:docMk/>
          <pc:sldMk cId="2471946664" sldId="761"/>
        </pc:sldMkLst>
        <pc:spChg chg="del">
          <ac:chgData name="Guest User" userId="" providerId="Windows Live" clId="Web-{09B2AEE1-6DC1-4F10-9407-F78A060522E9}" dt="2023-10-25T02:04:09.086" v="120"/>
          <ac:spMkLst>
            <pc:docMk/>
            <pc:sldMk cId="2471946664" sldId="761"/>
            <ac:spMk id="14" creationId="{D12DDE76-C203-4047-9998-63900085B5E8}"/>
          </ac:spMkLst>
        </pc:spChg>
      </pc:sldChg>
      <pc:sldChg chg="mod modClrScheme chgLayout">
        <pc:chgData name="Guest User" userId="" providerId="Windows Live" clId="Web-{09B2AEE1-6DC1-4F10-9407-F78A060522E9}" dt="2023-10-25T02:04:09.086" v="120"/>
        <pc:sldMkLst>
          <pc:docMk/>
          <pc:sldMk cId="2462159481" sldId="762"/>
        </pc:sldMkLst>
      </pc:sldChg>
      <pc:sldChg chg="mod modClrScheme chgLayout">
        <pc:chgData name="Guest User" userId="" providerId="Windows Live" clId="Web-{09B2AEE1-6DC1-4F10-9407-F78A060522E9}" dt="2023-10-25T02:04:09.086" v="120"/>
        <pc:sldMkLst>
          <pc:docMk/>
          <pc:sldMk cId="1951878975" sldId="763"/>
        </pc:sldMkLst>
      </pc:sldChg>
      <pc:sldChg chg="delSp mod modClrScheme delDesignElem chgLayout">
        <pc:chgData name="Guest User" userId="" providerId="Windows Live" clId="Web-{09B2AEE1-6DC1-4F10-9407-F78A060522E9}" dt="2023-10-25T02:04:09.086" v="120"/>
        <pc:sldMkLst>
          <pc:docMk/>
          <pc:sldMk cId="490182602" sldId="764"/>
        </pc:sldMkLst>
        <pc:spChg chg="del">
          <ac:chgData name="Guest User" userId="" providerId="Windows Live" clId="Web-{09B2AEE1-6DC1-4F10-9407-F78A060522E9}" dt="2023-10-25T02:04:09.086" v="120"/>
          <ac:spMkLst>
            <pc:docMk/>
            <pc:sldMk cId="490182602" sldId="764"/>
            <ac:spMk id="8" creationId="{53F29798-D584-4792-9B62-3F5F5C36D619}"/>
          </ac:spMkLst>
        </pc:spChg>
      </pc:sldChg>
      <pc:sldChg chg="mod modClrScheme chgLayout">
        <pc:chgData name="Guest User" userId="" providerId="Windows Live" clId="Web-{09B2AEE1-6DC1-4F10-9407-F78A060522E9}" dt="2023-10-25T02:04:09.086" v="120"/>
        <pc:sldMkLst>
          <pc:docMk/>
          <pc:sldMk cId="463078823" sldId="765"/>
        </pc:sldMkLst>
      </pc:sldChg>
      <pc:sldChg chg="mod modClrScheme chgLayout">
        <pc:chgData name="Guest User" userId="" providerId="Windows Live" clId="Web-{09B2AEE1-6DC1-4F10-9407-F78A060522E9}" dt="2023-10-25T02:04:09.086" v="120"/>
        <pc:sldMkLst>
          <pc:docMk/>
          <pc:sldMk cId="3703728658" sldId="766"/>
        </pc:sldMkLst>
      </pc:sldChg>
      <pc:sldChg chg="mod modClrScheme chgLayout">
        <pc:chgData name="Guest User" userId="" providerId="Windows Live" clId="Web-{09B2AEE1-6DC1-4F10-9407-F78A060522E9}" dt="2023-10-25T02:04:09.086" v="120"/>
        <pc:sldMkLst>
          <pc:docMk/>
          <pc:sldMk cId="3562139263" sldId="767"/>
        </pc:sldMkLst>
      </pc:sldChg>
      <pc:sldChg chg="delSp mod modClrScheme delDesignElem chgLayout">
        <pc:chgData name="Guest User" userId="" providerId="Windows Live" clId="Web-{09B2AEE1-6DC1-4F10-9407-F78A060522E9}" dt="2023-10-25T02:04:09.086" v="120"/>
        <pc:sldMkLst>
          <pc:docMk/>
          <pc:sldMk cId="2448951003" sldId="768"/>
        </pc:sldMkLst>
        <pc:spChg chg="del">
          <ac:chgData name="Guest User" userId="" providerId="Windows Live" clId="Web-{09B2AEE1-6DC1-4F10-9407-F78A060522E9}" dt="2023-10-25T02:04:09.086" v="120"/>
          <ac:spMkLst>
            <pc:docMk/>
            <pc:sldMk cId="2448951003" sldId="768"/>
            <ac:spMk id="20" creationId="{53F29798-D584-4792-9B62-3F5F5C36D619}"/>
          </ac:spMkLst>
        </pc:spChg>
      </pc:sldChg>
      <pc:sldChg chg="modSp mod setBg modClrScheme chgLayout">
        <pc:chgData name="Guest User" userId="" providerId="Windows Live" clId="Web-{09B2AEE1-6DC1-4F10-9407-F78A060522E9}" dt="2023-10-25T02:04:09.086" v="120"/>
        <pc:sldMkLst>
          <pc:docMk/>
          <pc:sldMk cId="876018700" sldId="769"/>
        </pc:sldMkLst>
        <pc:spChg chg="mod">
          <ac:chgData name="Guest User" userId="" providerId="Windows Live" clId="Web-{09B2AEE1-6DC1-4F10-9407-F78A060522E9}" dt="2023-10-25T02:01:02.048" v="110" actId="20577"/>
          <ac:spMkLst>
            <pc:docMk/>
            <pc:sldMk cId="876018700" sldId="769"/>
            <ac:spMk id="5" creationId="{29D4DAA1-1B65-D5C3-812B-73954852F02E}"/>
          </ac:spMkLst>
        </pc:spChg>
      </pc:sldChg>
      <pc:sldChg chg="addSp delSp modSp add mod replId modClrScheme delDesignElem chgLayout">
        <pc:chgData name="Guest User" userId="" providerId="Windows Live" clId="Web-{09B2AEE1-6DC1-4F10-9407-F78A060522E9}" dt="2023-10-25T02:04:09.086" v="120"/>
        <pc:sldMkLst>
          <pc:docMk/>
          <pc:sldMk cId="1481451104" sldId="770"/>
        </pc:sldMkLst>
        <pc:spChg chg="mod">
          <ac:chgData name="Guest User" userId="" providerId="Windows Live" clId="Web-{09B2AEE1-6DC1-4F10-9407-F78A060522E9}" dt="2023-10-25T02:03:29.569" v="119"/>
          <ac:spMkLst>
            <pc:docMk/>
            <pc:sldMk cId="1481451104" sldId="770"/>
            <ac:spMk id="5" creationId="{29D4DAA1-1B65-D5C3-812B-73954852F02E}"/>
          </ac:spMkLst>
        </pc:spChg>
        <pc:spChg chg="mod ord">
          <ac:chgData name="Guest User" userId="" providerId="Windows Live" clId="Web-{09B2AEE1-6DC1-4F10-9407-F78A060522E9}" dt="2023-10-25T02:03:29.569" v="119"/>
          <ac:spMkLst>
            <pc:docMk/>
            <pc:sldMk cId="1481451104" sldId="770"/>
            <ac:spMk id="6" creationId="{24771ADE-73B6-1C0C-A8A7-D6E07A1EE78C}"/>
          </ac:spMkLst>
        </pc:spChg>
        <pc:spChg chg="add del">
          <ac:chgData name="Guest User" userId="" providerId="Windows Live" clId="Web-{09B2AEE1-6DC1-4F10-9407-F78A060522E9}" dt="2023-10-25T02:04:09.086" v="120"/>
          <ac:spMkLst>
            <pc:docMk/>
            <pc:sldMk cId="1481451104" sldId="770"/>
            <ac:spMk id="11" creationId="{66E48AFA-8884-4F68-A44F-D2C1E8609C5A}"/>
          </ac:spMkLst>
        </pc:spChg>
        <pc:spChg chg="add del">
          <ac:chgData name="Guest User" userId="" providerId="Windows Live" clId="Web-{09B2AEE1-6DC1-4F10-9407-F78A060522E9}" dt="2023-10-25T02:04:09.086" v="120"/>
          <ac:spMkLst>
            <pc:docMk/>
            <pc:sldMk cId="1481451104" sldId="770"/>
            <ac:spMk id="13" creationId="{969D19A6-08CB-498C-93EC-3FFB021FC68A}"/>
          </ac:spMkLst>
        </pc:spChg>
        <pc:picChg chg="mod">
          <ac:chgData name="Guest User" userId="" providerId="Windows Live" clId="Web-{09B2AEE1-6DC1-4F10-9407-F78A060522E9}" dt="2023-10-25T02:03:29.569" v="119"/>
          <ac:picMkLst>
            <pc:docMk/>
            <pc:sldMk cId="1481451104" sldId="770"/>
            <ac:picMk id="4" creationId="{D6BEBF1A-7B32-9088-C551-2DE084093738}"/>
          </ac:picMkLst>
        </pc:picChg>
      </pc:sldChg>
      <pc:sldMasterChg chg="del delSldLayout">
        <pc:chgData name="Guest User" userId="" providerId="Windows Live" clId="Web-{09B2AEE1-6DC1-4F10-9407-F78A060522E9}" dt="2023-10-25T02:04:09.086" v="120"/>
        <pc:sldMasterMkLst>
          <pc:docMk/>
          <pc:sldMasterMk cId="0" sldId="2147483648"/>
        </pc:sldMasterMkLst>
        <pc:sldLayoutChg chg="del">
          <pc:chgData name="Guest User" userId="" providerId="Windows Live" clId="Web-{09B2AEE1-6DC1-4F10-9407-F78A060522E9}" dt="2023-10-25T02:04:09.086" v="120"/>
          <pc:sldLayoutMkLst>
            <pc:docMk/>
            <pc:sldMasterMk cId="0" sldId="2147483648"/>
            <pc:sldLayoutMk cId="286337673" sldId="2147483803"/>
          </pc:sldLayoutMkLst>
        </pc:sldLayoutChg>
        <pc:sldLayoutChg chg="del">
          <pc:chgData name="Guest User" userId="" providerId="Windows Live" clId="Web-{09B2AEE1-6DC1-4F10-9407-F78A060522E9}" dt="2023-10-25T02:04:09.086" v="120"/>
          <pc:sldLayoutMkLst>
            <pc:docMk/>
            <pc:sldMasterMk cId="0" sldId="2147483648"/>
            <pc:sldLayoutMk cId="1583948919" sldId="2147483804"/>
          </pc:sldLayoutMkLst>
        </pc:sldLayoutChg>
        <pc:sldLayoutChg chg="del">
          <pc:chgData name="Guest User" userId="" providerId="Windows Live" clId="Web-{09B2AEE1-6DC1-4F10-9407-F78A060522E9}" dt="2023-10-25T02:04:09.086" v="120"/>
          <pc:sldLayoutMkLst>
            <pc:docMk/>
            <pc:sldMasterMk cId="0" sldId="2147483648"/>
            <pc:sldLayoutMk cId="3481759158" sldId="2147483805"/>
          </pc:sldLayoutMkLst>
        </pc:sldLayoutChg>
        <pc:sldLayoutChg chg="del">
          <pc:chgData name="Guest User" userId="" providerId="Windows Live" clId="Web-{09B2AEE1-6DC1-4F10-9407-F78A060522E9}" dt="2023-10-25T02:04:09.086" v="120"/>
          <pc:sldLayoutMkLst>
            <pc:docMk/>
            <pc:sldMasterMk cId="0" sldId="2147483648"/>
            <pc:sldLayoutMk cId="2526501925" sldId="2147483806"/>
          </pc:sldLayoutMkLst>
        </pc:sldLayoutChg>
        <pc:sldLayoutChg chg="del">
          <pc:chgData name="Guest User" userId="" providerId="Windows Live" clId="Web-{09B2AEE1-6DC1-4F10-9407-F78A060522E9}" dt="2023-10-25T02:04:09.086" v="120"/>
          <pc:sldLayoutMkLst>
            <pc:docMk/>
            <pc:sldMasterMk cId="0" sldId="2147483648"/>
            <pc:sldLayoutMk cId="1872420614" sldId="2147483807"/>
          </pc:sldLayoutMkLst>
        </pc:sldLayoutChg>
        <pc:sldLayoutChg chg="del">
          <pc:chgData name="Guest User" userId="" providerId="Windows Live" clId="Web-{09B2AEE1-6DC1-4F10-9407-F78A060522E9}" dt="2023-10-25T02:04:09.086" v="120"/>
          <pc:sldLayoutMkLst>
            <pc:docMk/>
            <pc:sldMasterMk cId="0" sldId="2147483648"/>
            <pc:sldLayoutMk cId="2976080043" sldId="2147483808"/>
          </pc:sldLayoutMkLst>
        </pc:sldLayoutChg>
        <pc:sldLayoutChg chg="del">
          <pc:chgData name="Guest User" userId="" providerId="Windows Live" clId="Web-{09B2AEE1-6DC1-4F10-9407-F78A060522E9}" dt="2023-10-25T02:04:09.086" v="120"/>
          <pc:sldLayoutMkLst>
            <pc:docMk/>
            <pc:sldMasterMk cId="0" sldId="2147483648"/>
            <pc:sldLayoutMk cId="3508105000" sldId="2147483809"/>
          </pc:sldLayoutMkLst>
        </pc:sldLayoutChg>
        <pc:sldLayoutChg chg="del">
          <pc:chgData name="Guest User" userId="" providerId="Windows Live" clId="Web-{09B2AEE1-6DC1-4F10-9407-F78A060522E9}" dt="2023-10-25T02:04:09.086" v="120"/>
          <pc:sldLayoutMkLst>
            <pc:docMk/>
            <pc:sldMasterMk cId="0" sldId="2147483648"/>
            <pc:sldLayoutMk cId="4274635949" sldId="2147483810"/>
          </pc:sldLayoutMkLst>
        </pc:sldLayoutChg>
        <pc:sldLayoutChg chg="del">
          <pc:chgData name="Guest User" userId="" providerId="Windows Live" clId="Web-{09B2AEE1-6DC1-4F10-9407-F78A060522E9}" dt="2023-10-25T02:04:09.086" v="120"/>
          <pc:sldLayoutMkLst>
            <pc:docMk/>
            <pc:sldMasterMk cId="0" sldId="2147483648"/>
            <pc:sldLayoutMk cId="1626518645" sldId="2147483811"/>
          </pc:sldLayoutMkLst>
        </pc:sldLayoutChg>
        <pc:sldLayoutChg chg="del">
          <pc:chgData name="Guest User" userId="" providerId="Windows Live" clId="Web-{09B2AEE1-6DC1-4F10-9407-F78A060522E9}" dt="2023-10-25T02:04:09.086" v="120"/>
          <pc:sldLayoutMkLst>
            <pc:docMk/>
            <pc:sldMasterMk cId="0" sldId="2147483648"/>
            <pc:sldLayoutMk cId="2436979499" sldId="2147483812"/>
          </pc:sldLayoutMkLst>
        </pc:sldLayoutChg>
        <pc:sldLayoutChg chg="del">
          <pc:chgData name="Guest User" userId="" providerId="Windows Live" clId="Web-{09B2AEE1-6DC1-4F10-9407-F78A060522E9}" dt="2023-10-25T02:04:09.086" v="120"/>
          <pc:sldLayoutMkLst>
            <pc:docMk/>
            <pc:sldMasterMk cId="0" sldId="2147483648"/>
            <pc:sldLayoutMk cId="232430407" sldId="2147483813"/>
          </pc:sldLayoutMkLst>
        </pc:sldLayoutChg>
        <pc:sldLayoutChg chg="del">
          <pc:chgData name="Guest User" userId="" providerId="Windows Live" clId="Web-{09B2AEE1-6DC1-4F10-9407-F78A060522E9}" dt="2023-10-25T02:04:09.086" v="120"/>
          <pc:sldLayoutMkLst>
            <pc:docMk/>
            <pc:sldMasterMk cId="0" sldId="2147483648"/>
            <pc:sldLayoutMk cId="3797595945" sldId="2147483814"/>
          </pc:sldLayoutMkLst>
        </pc:sldLayoutChg>
        <pc:sldLayoutChg chg="del">
          <pc:chgData name="Guest User" userId="" providerId="Windows Live" clId="Web-{09B2AEE1-6DC1-4F10-9407-F78A060522E9}" dt="2023-10-25T02:04:09.086" v="120"/>
          <pc:sldLayoutMkLst>
            <pc:docMk/>
            <pc:sldMasterMk cId="0" sldId="2147483648"/>
            <pc:sldLayoutMk cId="905070890" sldId="2147483815"/>
          </pc:sldLayoutMkLst>
        </pc:sldLayoutChg>
        <pc:sldLayoutChg chg="del">
          <pc:chgData name="Guest User" userId="" providerId="Windows Live" clId="Web-{09B2AEE1-6DC1-4F10-9407-F78A060522E9}" dt="2023-10-25T02:04:09.086" v="120"/>
          <pc:sldLayoutMkLst>
            <pc:docMk/>
            <pc:sldMasterMk cId="0" sldId="2147483648"/>
            <pc:sldLayoutMk cId="3544602823" sldId="2147483816"/>
          </pc:sldLayoutMkLst>
        </pc:sldLayoutChg>
        <pc:sldLayoutChg chg="del">
          <pc:chgData name="Guest User" userId="" providerId="Windows Live" clId="Web-{09B2AEE1-6DC1-4F10-9407-F78A060522E9}" dt="2023-10-25T02:04:09.086" v="120"/>
          <pc:sldLayoutMkLst>
            <pc:docMk/>
            <pc:sldMasterMk cId="0" sldId="2147483648"/>
            <pc:sldLayoutMk cId="3100555286" sldId="2147483817"/>
          </pc:sldLayoutMkLst>
        </pc:sldLayoutChg>
        <pc:sldLayoutChg chg="del">
          <pc:chgData name="Guest User" userId="" providerId="Windows Live" clId="Web-{09B2AEE1-6DC1-4F10-9407-F78A060522E9}" dt="2023-10-25T02:04:09.086" v="120"/>
          <pc:sldLayoutMkLst>
            <pc:docMk/>
            <pc:sldMasterMk cId="0" sldId="2147483648"/>
            <pc:sldLayoutMk cId="1789103137" sldId="2147483818"/>
          </pc:sldLayoutMkLst>
        </pc:sldLayoutChg>
        <pc:sldLayoutChg chg="del">
          <pc:chgData name="Guest User" userId="" providerId="Windows Live" clId="Web-{09B2AEE1-6DC1-4F10-9407-F78A060522E9}" dt="2023-10-25T02:04:09.086" v="120"/>
          <pc:sldLayoutMkLst>
            <pc:docMk/>
            <pc:sldMasterMk cId="0" sldId="2147483648"/>
            <pc:sldLayoutMk cId="2878001713" sldId="2147483819"/>
          </pc:sldLayoutMkLst>
        </pc:sldLayoutChg>
        <pc:sldLayoutChg chg="del">
          <pc:chgData name="Guest User" userId="" providerId="Windows Live" clId="Web-{09B2AEE1-6DC1-4F10-9407-F78A060522E9}" dt="2023-10-25T02:04:09.086" v="120"/>
          <pc:sldLayoutMkLst>
            <pc:docMk/>
            <pc:sldMasterMk cId="0" sldId="2147483648"/>
            <pc:sldLayoutMk cId="123671235" sldId="2147483820"/>
          </pc:sldLayoutMkLst>
        </pc:sldLayoutChg>
        <pc:sldLayoutChg chg="del">
          <pc:chgData name="Guest User" userId="" providerId="Windows Live" clId="Web-{09B2AEE1-6DC1-4F10-9407-F78A060522E9}" dt="2023-10-25T02:04:09.086" v="120"/>
          <pc:sldLayoutMkLst>
            <pc:docMk/>
            <pc:sldMasterMk cId="0" sldId="2147483648"/>
            <pc:sldLayoutMk cId="2436625545" sldId="2147483821"/>
          </pc:sldLayoutMkLst>
        </pc:sldLayoutChg>
        <pc:sldLayoutChg chg="del">
          <pc:chgData name="Guest User" userId="" providerId="Windows Live" clId="Web-{09B2AEE1-6DC1-4F10-9407-F78A060522E9}" dt="2023-10-25T02:04:09.086" v="120"/>
          <pc:sldLayoutMkLst>
            <pc:docMk/>
            <pc:sldMasterMk cId="0" sldId="2147483648"/>
            <pc:sldLayoutMk cId="1560526176" sldId="2147483831"/>
          </pc:sldLayoutMkLst>
        </pc:sldLayoutChg>
        <pc:sldLayoutChg chg="del">
          <pc:chgData name="Guest User" userId="" providerId="Windows Live" clId="Web-{09B2AEE1-6DC1-4F10-9407-F78A060522E9}" dt="2023-10-25T02:04:09.086" v="120"/>
          <pc:sldLayoutMkLst>
            <pc:docMk/>
            <pc:sldMasterMk cId="0" sldId="2147483648"/>
            <pc:sldLayoutMk cId="4098420027" sldId="2147483833"/>
          </pc:sldLayoutMkLst>
        </pc:sldLayoutChg>
        <pc:sldLayoutChg chg="del">
          <pc:chgData name="Guest User" userId="" providerId="Windows Live" clId="Web-{09B2AEE1-6DC1-4F10-9407-F78A060522E9}" dt="2023-10-25T02:04:09.086" v="120"/>
          <pc:sldLayoutMkLst>
            <pc:docMk/>
            <pc:sldMasterMk cId="0" sldId="2147483648"/>
            <pc:sldLayoutMk cId="1184290917" sldId="2147483834"/>
          </pc:sldLayoutMkLst>
        </pc:sldLayoutChg>
        <pc:sldLayoutChg chg="del">
          <pc:chgData name="Guest User" userId="" providerId="Windows Live" clId="Web-{09B2AEE1-6DC1-4F10-9407-F78A060522E9}" dt="2023-10-25T02:04:09.086" v="120"/>
          <pc:sldLayoutMkLst>
            <pc:docMk/>
            <pc:sldMasterMk cId="0" sldId="2147483648"/>
            <pc:sldLayoutMk cId="2177433883" sldId="2147483835"/>
          </pc:sldLayoutMkLst>
        </pc:sldLayoutChg>
        <pc:sldLayoutChg chg="del">
          <pc:chgData name="Guest User" userId="" providerId="Windows Live" clId="Web-{09B2AEE1-6DC1-4F10-9407-F78A060522E9}" dt="2023-10-25T02:04:09.086" v="120"/>
          <pc:sldLayoutMkLst>
            <pc:docMk/>
            <pc:sldMasterMk cId="0" sldId="2147483648"/>
            <pc:sldLayoutMk cId="664001341" sldId="2147483836"/>
          </pc:sldLayoutMkLst>
        </pc:sldLayoutChg>
        <pc:sldLayoutChg chg="del">
          <pc:chgData name="Guest User" userId="" providerId="Windows Live" clId="Web-{09B2AEE1-6DC1-4F10-9407-F78A060522E9}" dt="2023-10-25T02:04:09.086" v="120"/>
          <pc:sldLayoutMkLst>
            <pc:docMk/>
            <pc:sldMasterMk cId="0" sldId="2147483648"/>
            <pc:sldLayoutMk cId="617724759" sldId="2147483837"/>
          </pc:sldLayoutMkLst>
        </pc:sldLayoutChg>
        <pc:sldLayoutChg chg="del">
          <pc:chgData name="Guest User" userId="" providerId="Windows Live" clId="Web-{09B2AEE1-6DC1-4F10-9407-F78A060522E9}" dt="2023-10-25T02:04:09.086" v="120"/>
          <pc:sldLayoutMkLst>
            <pc:docMk/>
            <pc:sldMasterMk cId="0" sldId="2147483648"/>
            <pc:sldLayoutMk cId="3255563303" sldId="2147483838"/>
          </pc:sldLayoutMkLst>
        </pc:sldLayoutChg>
        <pc:sldLayoutChg chg="del">
          <pc:chgData name="Guest User" userId="" providerId="Windows Live" clId="Web-{09B2AEE1-6DC1-4F10-9407-F78A060522E9}" dt="2023-10-25T02:04:09.086" v="120"/>
          <pc:sldLayoutMkLst>
            <pc:docMk/>
            <pc:sldMasterMk cId="0" sldId="2147483648"/>
            <pc:sldLayoutMk cId="1345974687" sldId="2147483841"/>
          </pc:sldLayoutMkLst>
        </pc:sldLayoutChg>
        <pc:sldLayoutChg chg="del">
          <pc:chgData name="Guest User" userId="" providerId="Windows Live" clId="Web-{09B2AEE1-6DC1-4F10-9407-F78A060522E9}" dt="2023-10-25T02:04:09.086" v="120"/>
          <pc:sldLayoutMkLst>
            <pc:docMk/>
            <pc:sldMasterMk cId="0" sldId="2147483648"/>
            <pc:sldLayoutMk cId="485578541" sldId="2147483845"/>
          </pc:sldLayoutMkLst>
        </pc:sldLayoutChg>
        <pc:sldLayoutChg chg="del">
          <pc:chgData name="Guest User" userId="" providerId="Windows Live" clId="Web-{09B2AEE1-6DC1-4F10-9407-F78A060522E9}" dt="2023-10-25T02:04:09.086" v="120"/>
          <pc:sldLayoutMkLst>
            <pc:docMk/>
            <pc:sldMasterMk cId="0" sldId="2147483648"/>
            <pc:sldLayoutMk cId="3490770154" sldId="2147483846"/>
          </pc:sldLayoutMkLst>
        </pc:sldLayoutChg>
        <pc:sldLayoutChg chg="del">
          <pc:chgData name="Guest User" userId="" providerId="Windows Live" clId="Web-{09B2AEE1-6DC1-4F10-9407-F78A060522E9}" dt="2023-10-25T02:04:09.086" v="120"/>
          <pc:sldLayoutMkLst>
            <pc:docMk/>
            <pc:sldMasterMk cId="0" sldId="2147483648"/>
            <pc:sldLayoutMk cId="2376205011" sldId="2147483870"/>
          </pc:sldLayoutMkLst>
        </pc:sldLayoutChg>
        <pc:sldLayoutChg chg="del">
          <pc:chgData name="Guest User" userId="" providerId="Windows Live" clId="Web-{09B2AEE1-6DC1-4F10-9407-F78A060522E9}" dt="2023-10-25T02:04:09.086" v="120"/>
          <pc:sldLayoutMkLst>
            <pc:docMk/>
            <pc:sldMasterMk cId="0" sldId="2147483648"/>
            <pc:sldLayoutMk cId="3924669258" sldId="2147483875"/>
          </pc:sldLayoutMkLst>
        </pc:sldLayoutChg>
        <pc:sldLayoutChg chg="del">
          <pc:chgData name="Guest User" userId="" providerId="Windows Live" clId="Web-{09B2AEE1-6DC1-4F10-9407-F78A060522E9}" dt="2023-10-25T02:04:09.086" v="120"/>
          <pc:sldLayoutMkLst>
            <pc:docMk/>
            <pc:sldMasterMk cId="0" sldId="2147483648"/>
            <pc:sldLayoutMk cId="514144828" sldId="2147483892"/>
          </pc:sldLayoutMkLst>
        </pc:sldLayoutChg>
        <pc:sldLayoutChg chg="del">
          <pc:chgData name="Guest User" userId="" providerId="Windows Live" clId="Web-{09B2AEE1-6DC1-4F10-9407-F78A060522E9}" dt="2023-10-25T02:04:09.086" v="120"/>
          <pc:sldLayoutMkLst>
            <pc:docMk/>
            <pc:sldMasterMk cId="0" sldId="2147483648"/>
            <pc:sldLayoutMk cId="3621043331" sldId="2147483894"/>
          </pc:sldLayoutMkLst>
        </pc:sldLayoutChg>
        <pc:sldLayoutChg chg="del">
          <pc:chgData name="Guest User" userId="" providerId="Windows Live" clId="Web-{09B2AEE1-6DC1-4F10-9407-F78A060522E9}" dt="2023-10-25T02:04:09.086" v="120"/>
          <pc:sldLayoutMkLst>
            <pc:docMk/>
            <pc:sldMasterMk cId="0" sldId="2147483648"/>
            <pc:sldLayoutMk cId="501390608" sldId="2147483898"/>
          </pc:sldLayoutMkLst>
        </pc:sldLayoutChg>
        <pc:sldLayoutChg chg="del">
          <pc:chgData name="Guest User" userId="" providerId="Windows Live" clId="Web-{09B2AEE1-6DC1-4F10-9407-F78A060522E9}" dt="2023-10-25T02:04:09.086" v="120"/>
          <pc:sldLayoutMkLst>
            <pc:docMk/>
            <pc:sldMasterMk cId="0" sldId="2147483648"/>
            <pc:sldLayoutMk cId="1572205570" sldId="2147483899"/>
          </pc:sldLayoutMkLst>
        </pc:sldLayoutChg>
        <pc:sldLayoutChg chg="del">
          <pc:chgData name="Guest User" userId="" providerId="Windows Live" clId="Web-{09B2AEE1-6DC1-4F10-9407-F78A060522E9}" dt="2023-10-25T02:04:09.086" v="120"/>
          <pc:sldLayoutMkLst>
            <pc:docMk/>
            <pc:sldMasterMk cId="0" sldId="2147483648"/>
            <pc:sldLayoutMk cId="42904269" sldId="2147483901"/>
          </pc:sldLayoutMkLst>
        </pc:sldLayoutChg>
        <pc:sldLayoutChg chg="del">
          <pc:chgData name="Guest User" userId="" providerId="Windows Live" clId="Web-{09B2AEE1-6DC1-4F10-9407-F78A060522E9}" dt="2023-10-25T02:04:09.086" v="120"/>
          <pc:sldLayoutMkLst>
            <pc:docMk/>
            <pc:sldMasterMk cId="0" sldId="2147483648"/>
            <pc:sldLayoutMk cId="4277738782" sldId="2147483904"/>
          </pc:sldLayoutMkLst>
        </pc:sldLayoutChg>
        <pc:sldLayoutChg chg="del">
          <pc:chgData name="Guest User" userId="" providerId="Windows Live" clId="Web-{09B2AEE1-6DC1-4F10-9407-F78A060522E9}" dt="2023-10-25T02:04:09.086" v="120"/>
          <pc:sldLayoutMkLst>
            <pc:docMk/>
            <pc:sldMasterMk cId="0" sldId="2147483648"/>
            <pc:sldLayoutMk cId="321274288" sldId="2147483906"/>
          </pc:sldLayoutMkLst>
        </pc:sldLayoutChg>
        <pc:sldLayoutChg chg="del">
          <pc:chgData name="Guest User" userId="" providerId="Windows Live" clId="Web-{09B2AEE1-6DC1-4F10-9407-F78A060522E9}" dt="2023-10-25T02:04:09.086" v="120"/>
          <pc:sldLayoutMkLst>
            <pc:docMk/>
            <pc:sldMasterMk cId="0" sldId="2147483648"/>
            <pc:sldLayoutMk cId="805845478" sldId="2147483907"/>
          </pc:sldLayoutMkLst>
        </pc:sldLayoutChg>
        <pc:sldLayoutChg chg="del">
          <pc:chgData name="Guest User" userId="" providerId="Windows Live" clId="Web-{09B2AEE1-6DC1-4F10-9407-F78A060522E9}" dt="2023-10-25T02:04:09.086" v="120"/>
          <pc:sldLayoutMkLst>
            <pc:docMk/>
            <pc:sldMasterMk cId="0" sldId="2147483648"/>
            <pc:sldLayoutMk cId="1417728484" sldId="2147483908"/>
          </pc:sldLayoutMkLst>
        </pc:sldLayoutChg>
        <pc:sldLayoutChg chg="del">
          <pc:chgData name="Guest User" userId="" providerId="Windows Live" clId="Web-{09B2AEE1-6DC1-4F10-9407-F78A060522E9}" dt="2023-10-25T02:04:09.086" v="120"/>
          <pc:sldLayoutMkLst>
            <pc:docMk/>
            <pc:sldMasterMk cId="0" sldId="2147483648"/>
            <pc:sldLayoutMk cId="2978266294" sldId="2147483917"/>
          </pc:sldLayoutMkLst>
        </pc:sldLayoutChg>
        <pc:sldLayoutChg chg="del">
          <pc:chgData name="Guest User" userId="" providerId="Windows Live" clId="Web-{09B2AEE1-6DC1-4F10-9407-F78A060522E9}" dt="2023-10-25T02:04:09.086" v="120"/>
          <pc:sldLayoutMkLst>
            <pc:docMk/>
            <pc:sldMasterMk cId="0" sldId="2147483648"/>
            <pc:sldLayoutMk cId="17750226" sldId="2147483919"/>
          </pc:sldLayoutMkLst>
        </pc:sldLayoutChg>
        <pc:sldLayoutChg chg="del">
          <pc:chgData name="Guest User" userId="" providerId="Windows Live" clId="Web-{09B2AEE1-6DC1-4F10-9407-F78A060522E9}" dt="2023-10-25T02:04:09.086" v="120"/>
          <pc:sldLayoutMkLst>
            <pc:docMk/>
            <pc:sldMasterMk cId="0" sldId="2147483648"/>
            <pc:sldLayoutMk cId="1068484732" sldId="2147483920"/>
          </pc:sldLayoutMkLst>
        </pc:sldLayoutChg>
        <pc:sldLayoutChg chg="del">
          <pc:chgData name="Guest User" userId="" providerId="Windows Live" clId="Web-{09B2AEE1-6DC1-4F10-9407-F78A060522E9}" dt="2023-10-25T02:04:09.086" v="120"/>
          <pc:sldLayoutMkLst>
            <pc:docMk/>
            <pc:sldMasterMk cId="0" sldId="2147483648"/>
            <pc:sldLayoutMk cId="3180132710" sldId="2147483923"/>
          </pc:sldLayoutMkLst>
        </pc:sldLayoutChg>
        <pc:sldLayoutChg chg="del">
          <pc:chgData name="Guest User" userId="" providerId="Windows Live" clId="Web-{09B2AEE1-6DC1-4F10-9407-F78A060522E9}" dt="2023-10-25T02:04:09.086" v="120"/>
          <pc:sldLayoutMkLst>
            <pc:docMk/>
            <pc:sldMasterMk cId="0" sldId="2147483648"/>
            <pc:sldLayoutMk cId="2274155257" sldId="2147483924"/>
          </pc:sldLayoutMkLst>
        </pc:sldLayoutChg>
        <pc:sldLayoutChg chg="del">
          <pc:chgData name="Guest User" userId="" providerId="Windows Live" clId="Web-{09B2AEE1-6DC1-4F10-9407-F78A060522E9}" dt="2023-10-25T02:04:09.086" v="120"/>
          <pc:sldLayoutMkLst>
            <pc:docMk/>
            <pc:sldMasterMk cId="0" sldId="2147483648"/>
            <pc:sldLayoutMk cId="273931016" sldId="2147483925"/>
          </pc:sldLayoutMkLst>
        </pc:sldLayoutChg>
        <pc:sldLayoutChg chg="del">
          <pc:chgData name="Guest User" userId="" providerId="Windows Live" clId="Web-{09B2AEE1-6DC1-4F10-9407-F78A060522E9}" dt="2023-10-25T02:04:09.086" v="120"/>
          <pc:sldLayoutMkLst>
            <pc:docMk/>
            <pc:sldMasterMk cId="0" sldId="2147483648"/>
            <pc:sldLayoutMk cId="3854644110" sldId="2147483926"/>
          </pc:sldLayoutMkLst>
        </pc:sldLayoutChg>
      </pc:sldMasterChg>
      <pc:sldMasterChg chg="add addSldLayout modSldLayout">
        <pc:chgData name="Guest User" userId="" providerId="Windows Live" clId="Web-{09B2AEE1-6DC1-4F10-9407-F78A060522E9}" dt="2023-10-25T02:04:09.086" v="120"/>
        <pc:sldMasterMkLst>
          <pc:docMk/>
          <pc:sldMasterMk cId="2764539733" sldId="2147483927"/>
        </pc:sldMasterMkLst>
        <pc:sldLayoutChg chg="add mod replId">
          <pc:chgData name="Guest User" userId="" providerId="Windows Live" clId="Web-{09B2AEE1-6DC1-4F10-9407-F78A060522E9}" dt="2023-10-25T02:04:09.086" v="120"/>
          <pc:sldLayoutMkLst>
            <pc:docMk/>
            <pc:sldMasterMk cId="2764539733" sldId="2147483927"/>
            <pc:sldLayoutMk cId="4077050048" sldId="2147483928"/>
          </pc:sldLayoutMkLst>
        </pc:sldLayoutChg>
        <pc:sldLayoutChg chg="add mod replId">
          <pc:chgData name="Guest User" userId="" providerId="Windows Live" clId="Web-{09B2AEE1-6DC1-4F10-9407-F78A060522E9}" dt="2023-10-25T02:04:09.086" v="120"/>
          <pc:sldLayoutMkLst>
            <pc:docMk/>
            <pc:sldMasterMk cId="2764539733" sldId="2147483927"/>
            <pc:sldLayoutMk cId="3316308388" sldId="2147483929"/>
          </pc:sldLayoutMkLst>
        </pc:sldLayoutChg>
        <pc:sldLayoutChg chg="add mod replId">
          <pc:chgData name="Guest User" userId="" providerId="Windows Live" clId="Web-{09B2AEE1-6DC1-4F10-9407-F78A060522E9}" dt="2023-10-25T02:04:09.086" v="120"/>
          <pc:sldLayoutMkLst>
            <pc:docMk/>
            <pc:sldMasterMk cId="2764539733" sldId="2147483927"/>
            <pc:sldLayoutMk cId="2539071559" sldId="2147483930"/>
          </pc:sldLayoutMkLst>
        </pc:sldLayoutChg>
        <pc:sldLayoutChg chg="add mod replId">
          <pc:chgData name="Guest User" userId="" providerId="Windows Live" clId="Web-{09B2AEE1-6DC1-4F10-9407-F78A060522E9}" dt="2023-10-25T02:04:09.086" v="120"/>
          <pc:sldLayoutMkLst>
            <pc:docMk/>
            <pc:sldMasterMk cId="2764539733" sldId="2147483927"/>
            <pc:sldLayoutMk cId="2396740886" sldId="2147483931"/>
          </pc:sldLayoutMkLst>
        </pc:sldLayoutChg>
        <pc:sldLayoutChg chg="add mod replId">
          <pc:chgData name="Guest User" userId="" providerId="Windows Live" clId="Web-{09B2AEE1-6DC1-4F10-9407-F78A060522E9}" dt="2023-10-25T02:04:09.086" v="120"/>
          <pc:sldLayoutMkLst>
            <pc:docMk/>
            <pc:sldMasterMk cId="2764539733" sldId="2147483927"/>
            <pc:sldLayoutMk cId="639495365" sldId="2147483932"/>
          </pc:sldLayoutMkLst>
        </pc:sldLayoutChg>
        <pc:sldLayoutChg chg="add mod replId">
          <pc:chgData name="Guest User" userId="" providerId="Windows Live" clId="Web-{09B2AEE1-6DC1-4F10-9407-F78A060522E9}" dt="2023-10-25T02:04:09.086" v="120"/>
          <pc:sldLayoutMkLst>
            <pc:docMk/>
            <pc:sldMasterMk cId="2764539733" sldId="2147483927"/>
            <pc:sldLayoutMk cId="3784697867" sldId="2147483933"/>
          </pc:sldLayoutMkLst>
        </pc:sldLayoutChg>
        <pc:sldLayoutChg chg="add mod replId">
          <pc:chgData name="Guest User" userId="" providerId="Windows Live" clId="Web-{09B2AEE1-6DC1-4F10-9407-F78A060522E9}" dt="2023-10-25T02:04:09.086" v="120"/>
          <pc:sldLayoutMkLst>
            <pc:docMk/>
            <pc:sldMasterMk cId="2764539733" sldId="2147483927"/>
            <pc:sldLayoutMk cId="11078620" sldId="2147483934"/>
          </pc:sldLayoutMkLst>
        </pc:sldLayoutChg>
        <pc:sldLayoutChg chg="add mod replId">
          <pc:chgData name="Guest User" userId="" providerId="Windows Live" clId="Web-{09B2AEE1-6DC1-4F10-9407-F78A060522E9}" dt="2023-10-25T02:04:09.086" v="120"/>
          <pc:sldLayoutMkLst>
            <pc:docMk/>
            <pc:sldMasterMk cId="2764539733" sldId="2147483927"/>
            <pc:sldLayoutMk cId="418535965" sldId="2147483935"/>
          </pc:sldLayoutMkLst>
        </pc:sldLayoutChg>
        <pc:sldLayoutChg chg="add mod replId">
          <pc:chgData name="Guest User" userId="" providerId="Windows Live" clId="Web-{09B2AEE1-6DC1-4F10-9407-F78A060522E9}" dt="2023-10-25T02:04:09.086" v="120"/>
          <pc:sldLayoutMkLst>
            <pc:docMk/>
            <pc:sldMasterMk cId="2764539733" sldId="2147483927"/>
            <pc:sldLayoutMk cId="3754618056" sldId="2147483936"/>
          </pc:sldLayoutMkLst>
        </pc:sldLayoutChg>
        <pc:sldLayoutChg chg="add mod replId">
          <pc:chgData name="Guest User" userId="" providerId="Windows Live" clId="Web-{09B2AEE1-6DC1-4F10-9407-F78A060522E9}" dt="2023-10-25T02:04:09.086" v="120"/>
          <pc:sldLayoutMkLst>
            <pc:docMk/>
            <pc:sldMasterMk cId="2764539733" sldId="2147483927"/>
            <pc:sldLayoutMk cId="154492138" sldId="2147483937"/>
          </pc:sldLayoutMkLst>
        </pc:sldLayoutChg>
        <pc:sldLayoutChg chg="add mod replId">
          <pc:chgData name="Guest User" userId="" providerId="Windows Live" clId="Web-{09B2AEE1-6DC1-4F10-9407-F78A060522E9}" dt="2023-10-25T02:04:09.086" v="120"/>
          <pc:sldLayoutMkLst>
            <pc:docMk/>
            <pc:sldMasterMk cId="2764539733" sldId="2147483927"/>
            <pc:sldLayoutMk cId="1335942215" sldId="2147483938"/>
          </pc:sldLayoutMkLst>
        </pc:sldLayoutChg>
        <pc:sldLayoutChg chg="add mod replId">
          <pc:chgData name="Guest User" userId="" providerId="Windows Live" clId="Web-{09B2AEE1-6DC1-4F10-9407-F78A060522E9}" dt="2023-10-25T02:04:09.086" v="120"/>
          <pc:sldLayoutMkLst>
            <pc:docMk/>
            <pc:sldMasterMk cId="2764539733" sldId="2147483927"/>
            <pc:sldLayoutMk cId="2831480012" sldId="2147483939"/>
          </pc:sldLayoutMkLst>
        </pc:sldLayoutChg>
        <pc:sldLayoutChg chg="add mod replId">
          <pc:chgData name="Guest User" userId="" providerId="Windows Live" clId="Web-{09B2AEE1-6DC1-4F10-9407-F78A060522E9}" dt="2023-10-25T02:04:09.086" v="120"/>
          <pc:sldLayoutMkLst>
            <pc:docMk/>
            <pc:sldMasterMk cId="2764539733" sldId="2147483927"/>
            <pc:sldLayoutMk cId="163608263" sldId="2147483940"/>
          </pc:sldLayoutMkLst>
        </pc:sldLayoutChg>
        <pc:sldLayoutChg chg="add mod replId">
          <pc:chgData name="Guest User" userId="" providerId="Windows Live" clId="Web-{09B2AEE1-6DC1-4F10-9407-F78A060522E9}" dt="2023-10-25T02:04:09.086" v="120"/>
          <pc:sldLayoutMkLst>
            <pc:docMk/>
            <pc:sldMasterMk cId="2764539733" sldId="2147483927"/>
            <pc:sldLayoutMk cId="3329164189" sldId="2147483941"/>
          </pc:sldLayoutMkLst>
        </pc:sldLayoutChg>
        <pc:sldLayoutChg chg="add mod replId">
          <pc:chgData name="Guest User" userId="" providerId="Windows Live" clId="Web-{09B2AEE1-6DC1-4F10-9407-F78A060522E9}" dt="2023-10-25T02:04:09.086" v="120"/>
          <pc:sldLayoutMkLst>
            <pc:docMk/>
            <pc:sldMasterMk cId="2764539733" sldId="2147483927"/>
            <pc:sldLayoutMk cId="3580669210" sldId="2147483942"/>
          </pc:sldLayoutMkLst>
        </pc:sldLayoutChg>
        <pc:sldLayoutChg chg="add mod replId">
          <pc:chgData name="Guest User" userId="" providerId="Windows Live" clId="Web-{09B2AEE1-6DC1-4F10-9407-F78A060522E9}" dt="2023-10-25T02:04:09.086" v="120"/>
          <pc:sldLayoutMkLst>
            <pc:docMk/>
            <pc:sldMasterMk cId="2764539733" sldId="2147483927"/>
            <pc:sldLayoutMk cId="2736409615" sldId="2147483943"/>
          </pc:sldLayoutMkLst>
        </pc:sldLayoutChg>
      </pc:sldMasterChg>
    </pc:docChg>
  </pc:docChgLst>
  <pc:docChgLst>
    <pc:chgData name="Hanh Le" userId="a11a1f7ff52b5843" providerId="Windows Live" clId="Web-{25BD3B08-D853-44B0-BFC6-1827DD8AA3CC}"/>
    <pc:docChg chg="modSld">
      <pc:chgData name="Hanh Le" userId="a11a1f7ff52b5843" providerId="Windows Live" clId="Web-{25BD3B08-D853-44B0-BFC6-1827DD8AA3CC}" dt="2023-10-25T03:02:56.118" v="37" actId="1076"/>
      <pc:docMkLst>
        <pc:docMk/>
      </pc:docMkLst>
      <pc:sldChg chg="addSp delSp modSp">
        <pc:chgData name="Hanh Le" userId="a11a1f7ff52b5843" providerId="Windows Live" clId="Web-{25BD3B08-D853-44B0-BFC6-1827DD8AA3CC}" dt="2023-10-25T03:02:56.118" v="37" actId="1076"/>
        <pc:sldMkLst>
          <pc:docMk/>
          <pc:sldMk cId="3562139263" sldId="767"/>
        </pc:sldMkLst>
        <pc:spChg chg="add mod">
          <ac:chgData name="Hanh Le" userId="a11a1f7ff52b5843" providerId="Windows Live" clId="Web-{25BD3B08-D853-44B0-BFC6-1827DD8AA3CC}" dt="2023-10-25T03:02:11.475" v="32" actId="14100"/>
          <ac:spMkLst>
            <pc:docMk/>
            <pc:sldMk cId="3562139263" sldId="767"/>
            <ac:spMk id="3" creationId="{D9735FC8-ADC4-8164-5276-6641F93F3297}"/>
          </ac:spMkLst>
        </pc:spChg>
        <pc:spChg chg="del">
          <ac:chgData name="Hanh Le" userId="a11a1f7ff52b5843" providerId="Windows Live" clId="Web-{25BD3B08-D853-44B0-BFC6-1827DD8AA3CC}" dt="2023-10-25T03:01:23.612" v="3"/>
          <ac:spMkLst>
            <pc:docMk/>
            <pc:sldMk cId="3562139263" sldId="767"/>
            <ac:spMk id="6" creationId="{D3D3C4B7-8743-46AE-3BD7-3D50B8CEA6B4}"/>
          </ac:spMkLst>
        </pc:spChg>
        <pc:spChg chg="del">
          <ac:chgData name="Hanh Le" userId="a11a1f7ff52b5843" providerId="Windows Live" clId="Web-{25BD3B08-D853-44B0-BFC6-1827DD8AA3CC}" dt="2023-10-25T03:01:23.612" v="2"/>
          <ac:spMkLst>
            <pc:docMk/>
            <pc:sldMk cId="3562139263" sldId="767"/>
            <ac:spMk id="8" creationId="{1FA18DBC-5029-6E39-D207-01C5AA60F694}"/>
          </ac:spMkLst>
        </pc:spChg>
        <pc:graphicFrameChg chg="del">
          <ac:chgData name="Hanh Le" userId="a11a1f7ff52b5843" providerId="Windows Live" clId="Web-{25BD3B08-D853-44B0-BFC6-1827DD8AA3CC}" dt="2023-10-25T03:01:20.300" v="0"/>
          <ac:graphicFrameMkLst>
            <pc:docMk/>
            <pc:sldMk cId="3562139263" sldId="767"/>
            <ac:graphicFrameMk id="7" creationId="{34678D9D-C2E6-F825-5D34-0DA7977A6936}"/>
          </ac:graphicFrameMkLst>
        </pc:graphicFrameChg>
        <pc:picChg chg="add del mod">
          <ac:chgData name="Hanh Le" userId="a11a1f7ff52b5843" providerId="Windows Live" clId="Web-{25BD3B08-D853-44B0-BFC6-1827DD8AA3CC}" dt="2023-10-25T03:02:44.680" v="33"/>
          <ac:picMkLst>
            <pc:docMk/>
            <pc:sldMk cId="3562139263" sldId="767"/>
            <ac:picMk id="2" creationId="{28770B3D-4A1D-E3DE-6A9D-BB6748AFE5B9}"/>
          </ac:picMkLst>
        </pc:picChg>
        <pc:picChg chg="add mod">
          <ac:chgData name="Hanh Le" userId="a11a1f7ff52b5843" providerId="Windows Live" clId="Web-{25BD3B08-D853-44B0-BFC6-1827DD8AA3CC}" dt="2023-10-25T03:02:56.118" v="37" actId="1076"/>
          <ac:picMkLst>
            <pc:docMk/>
            <pc:sldMk cId="3562139263" sldId="767"/>
            <ac:picMk id="4" creationId="{6657C615-5F2E-2772-1B2E-24442384C64C}"/>
          </ac:picMkLst>
        </pc:picChg>
        <pc:picChg chg="del">
          <ac:chgData name="Hanh Le" userId="a11a1f7ff52b5843" providerId="Windows Live" clId="Web-{25BD3B08-D853-44B0-BFC6-1827DD8AA3CC}" dt="2023-10-25T03:01:20.300" v="1"/>
          <ac:picMkLst>
            <pc:docMk/>
            <pc:sldMk cId="3562139263" sldId="767"/>
            <ac:picMk id="12290" creationId="{F7E4D3E0-B74B-AC0E-7A8F-B9540B0C7AC3}"/>
          </ac:picMkLst>
        </pc:picChg>
      </pc:sldChg>
    </pc:docChg>
  </pc:docChgLst>
  <pc:docChgLst>
    <pc:chgData name="Guest User" providerId="Windows Live" clId="Web-{9719175F-1BE1-45EC-9A90-D19C70A2B75B}"/>
    <pc:docChg chg="addSld delSld modSld addMainMaster">
      <pc:chgData name="Guest User" userId="" providerId="Windows Live" clId="Web-{9719175F-1BE1-45EC-9A90-D19C70A2B75B}" dt="2023-10-25T03:50:06.654" v="2993"/>
      <pc:docMkLst>
        <pc:docMk/>
      </pc:docMkLst>
      <pc:sldChg chg="modSp">
        <pc:chgData name="Guest User" userId="" providerId="Windows Live" clId="Web-{9719175F-1BE1-45EC-9A90-D19C70A2B75B}" dt="2023-10-25T02:44:38.007" v="962" actId="1076"/>
        <pc:sldMkLst>
          <pc:docMk/>
          <pc:sldMk cId="1401122658" sldId="340"/>
        </pc:sldMkLst>
        <pc:spChg chg="mod">
          <ac:chgData name="Guest User" userId="" providerId="Windows Live" clId="Web-{9719175F-1BE1-45EC-9A90-D19C70A2B75B}" dt="2023-10-25T02:44:38.007" v="962" actId="1076"/>
          <ac:spMkLst>
            <pc:docMk/>
            <pc:sldMk cId="1401122658" sldId="340"/>
            <ac:spMk id="31" creationId="{3D0382AB-F6BA-4704-BE42-CDE8D1EF69A4}"/>
          </ac:spMkLst>
        </pc:spChg>
      </pc:sldChg>
      <pc:sldChg chg="addSp delSp modSp">
        <pc:chgData name="Guest User" userId="" providerId="Windows Live" clId="Web-{9719175F-1BE1-45EC-9A90-D19C70A2B75B}" dt="2023-10-25T03:35:03.358" v="2875"/>
        <pc:sldMkLst>
          <pc:docMk/>
          <pc:sldMk cId="0" sldId="470"/>
        </pc:sldMkLst>
        <pc:spChg chg="mod topLvl">
          <ac:chgData name="Guest User" userId="" providerId="Windows Live" clId="Web-{9719175F-1BE1-45EC-9A90-D19C70A2B75B}" dt="2023-10-25T03:18:40.653" v="1567" actId="1076"/>
          <ac:spMkLst>
            <pc:docMk/>
            <pc:sldMk cId="0" sldId="470"/>
            <ac:spMk id="9" creationId="{00000000-0000-0000-0000-000000000000}"/>
          </ac:spMkLst>
        </pc:spChg>
        <pc:spChg chg="mod">
          <ac:chgData name="Guest User" userId="" providerId="Windows Live" clId="Web-{9719175F-1BE1-45EC-9A90-D19C70A2B75B}" dt="2023-10-25T03:34:40.404" v="2851" actId="1076"/>
          <ac:spMkLst>
            <pc:docMk/>
            <pc:sldMk cId="0" sldId="470"/>
            <ac:spMk id="14" creationId="{747FBEE0-BA41-C162-C0F0-EF9FD8D466D6}"/>
          </ac:spMkLst>
        </pc:spChg>
        <pc:spChg chg="mod topLvl">
          <ac:chgData name="Guest User" userId="" providerId="Windows Live" clId="Web-{9719175F-1BE1-45EC-9A90-D19C70A2B75B}" dt="2023-10-25T03:18:29.778" v="1565" actId="1076"/>
          <ac:spMkLst>
            <pc:docMk/>
            <pc:sldMk cId="0" sldId="470"/>
            <ac:spMk id="17" creationId="{12B0257E-A364-5C76-0B31-F5BACA40A732}"/>
          </ac:spMkLst>
        </pc:spChg>
        <pc:grpChg chg="add del mod">
          <ac:chgData name="Guest User" userId="" providerId="Windows Live" clId="Web-{9719175F-1BE1-45EC-9A90-D19C70A2B75B}" dt="2023-10-25T03:09:18.494" v="1446"/>
          <ac:grpSpMkLst>
            <pc:docMk/>
            <pc:sldMk cId="0" sldId="470"/>
            <ac:grpSpMk id="2" creationId="{EE769B3E-7B57-0C76-172D-E3F3AAFC250D}"/>
          </ac:grpSpMkLst>
        </pc:grpChg>
        <pc:grpChg chg="add del mod">
          <ac:chgData name="Guest User" userId="" providerId="Windows Live" clId="Web-{9719175F-1BE1-45EC-9A90-D19C70A2B75B}" dt="2023-10-25T03:10:18.933" v="1453"/>
          <ac:grpSpMkLst>
            <pc:docMk/>
            <pc:sldMk cId="0" sldId="470"/>
            <ac:grpSpMk id="3" creationId="{2C937B4E-6E1F-A3C3-8444-72FF0B4A0480}"/>
          </ac:grpSpMkLst>
        </pc:grpChg>
        <pc:grpChg chg="add del mod">
          <ac:chgData name="Guest User" userId="" providerId="Windows Live" clId="Web-{9719175F-1BE1-45EC-9A90-D19C70A2B75B}" dt="2023-10-25T03:18:26.590" v="1564"/>
          <ac:grpSpMkLst>
            <pc:docMk/>
            <pc:sldMk cId="0" sldId="470"/>
            <ac:grpSpMk id="4" creationId="{8E7A826E-3D90-843D-D33C-6C1D10AA5D67}"/>
          </ac:grpSpMkLst>
        </pc:grpChg>
        <pc:grpChg chg="add mod">
          <ac:chgData name="Guest User" userId="" providerId="Windows Live" clId="Web-{9719175F-1BE1-45EC-9A90-D19C70A2B75B}" dt="2023-10-25T03:18:51.138" v="1569" actId="1076"/>
          <ac:grpSpMkLst>
            <pc:docMk/>
            <pc:sldMk cId="0" sldId="470"/>
            <ac:grpSpMk id="5" creationId="{0A9EFD55-B0D2-3B09-DF13-17F02CA86C01}"/>
          </ac:grpSpMkLst>
        </pc:grpChg>
        <pc:graphicFrameChg chg="mod modGraphic">
          <ac:chgData name="Guest User" userId="" providerId="Windows Live" clId="Web-{9719175F-1BE1-45EC-9A90-D19C70A2B75B}" dt="2023-10-25T03:35:03.358" v="2875"/>
          <ac:graphicFrameMkLst>
            <pc:docMk/>
            <pc:sldMk cId="0" sldId="470"/>
            <ac:graphicFrameMk id="12" creationId="{1F803402-D4CC-C549-09CA-4358963CA545}"/>
          </ac:graphicFrameMkLst>
        </pc:graphicFrameChg>
      </pc:sldChg>
      <pc:sldChg chg="addSp delSp modSp">
        <pc:chgData name="Guest User" userId="" providerId="Windows Live" clId="Web-{9719175F-1BE1-45EC-9A90-D19C70A2B75B}" dt="2023-10-25T03:12:22.609" v="1467" actId="1076"/>
        <pc:sldMkLst>
          <pc:docMk/>
          <pc:sldMk cId="4178205372" sldId="743"/>
        </pc:sldMkLst>
        <pc:spChg chg="add mod">
          <ac:chgData name="Guest User" userId="" providerId="Windows Live" clId="Web-{9719175F-1BE1-45EC-9A90-D19C70A2B75B}" dt="2023-10-25T02:55:32.998" v="1328" actId="1076"/>
          <ac:spMkLst>
            <pc:docMk/>
            <pc:sldMk cId="4178205372" sldId="743"/>
            <ac:spMk id="3" creationId="{5D3C2B38-E931-5AFC-36E4-F3BC7887375A}"/>
          </ac:spMkLst>
        </pc:spChg>
        <pc:spChg chg="mod">
          <ac:chgData name="Guest User" userId="" providerId="Windows Live" clId="Web-{9719175F-1BE1-45EC-9A90-D19C70A2B75B}" dt="2023-10-25T03:12:22.609" v="1467" actId="1076"/>
          <ac:spMkLst>
            <pc:docMk/>
            <pc:sldMk cId="4178205372" sldId="743"/>
            <ac:spMk id="7" creationId="{69EE7240-D407-E41B-E5DD-3097AC68E2AA}"/>
          </ac:spMkLst>
        </pc:spChg>
        <pc:spChg chg="add del">
          <ac:chgData name="Guest User" userId="" providerId="Windows Live" clId="Web-{9719175F-1BE1-45EC-9A90-D19C70A2B75B}" dt="2023-10-25T02:53:49.807" v="1299"/>
          <ac:spMkLst>
            <pc:docMk/>
            <pc:sldMk cId="4178205372" sldId="743"/>
            <ac:spMk id="8" creationId="{689FFF5A-65C6-879D-92BC-5C395F5FA0B0}"/>
          </ac:spMkLst>
        </pc:spChg>
        <pc:spChg chg="add mod">
          <ac:chgData name="Guest User" userId="" providerId="Windows Live" clId="Web-{9719175F-1BE1-45EC-9A90-D19C70A2B75B}" dt="2023-10-25T02:55:40.045" v="1330" actId="1076"/>
          <ac:spMkLst>
            <pc:docMk/>
            <pc:sldMk cId="4178205372" sldId="743"/>
            <ac:spMk id="9" creationId="{EF576E3F-B939-962A-1F9B-8D8D49A659C8}"/>
          </ac:spMkLst>
        </pc:spChg>
      </pc:sldChg>
      <pc:sldChg chg="modSp">
        <pc:chgData name="Guest User" userId="" providerId="Windows Live" clId="Web-{9719175F-1BE1-45EC-9A90-D19C70A2B75B}" dt="2023-10-25T03:36:51.065" v="2988" actId="20577"/>
        <pc:sldMkLst>
          <pc:docMk/>
          <pc:sldMk cId="1873736811" sldId="746"/>
        </pc:sldMkLst>
        <pc:spChg chg="mod">
          <ac:chgData name="Guest User" userId="" providerId="Windows Live" clId="Web-{9719175F-1BE1-45EC-9A90-D19C70A2B75B}" dt="2023-10-25T03:36:51.065" v="2988" actId="20577"/>
          <ac:spMkLst>
            <pc:docMk/>
            <pc:sldMk cId="1873736811" sldId="746"/>
            <ac:spMk id="5" creationId="{00000000-0000-0000-0000-000000000000}"/>
          </ac:spMkLst>
        </pc:spChg>
      </pc:sldChg>
      <pc:sldChg chg="modSp">
        <pc:chgData name="Guest User" userId="" providerId="Windows Live" clId="Web-{9719175F-1BE1-45EC-9A90-D19C70A2B75B}" dt="2023-10-25T02:43:27.974" v="930" actId="20577"/>
        <pc:sldMkLst>
          <pc:docMk/>
          <pc:sldMk cId="1015129201" sldId="749"/>
        </pc:sldMkLst>
        <pc:spChg chg="mod">
          <ac:chgData name="Guest User" userId="" providerId="Windows Live" clId="Web-{9719175F-1BE1-45EC-9A90-D19C70A2B75B}" dt="2023-10-25T02:43:27.974" v="930" actId="20577"/>
          <ac:spMkLst>
            <pc:docMk/>
            <pc:sldMk cId="1015129201" sldId="749"/>
            <ac:spMk id="5" creationId="{00000000-0000-0000-0000-000000000000}"/>
          </ac:spMkLst>
        </pc:spChg>
      </pc:sldChg>
      <pc:sldChg chg="modSp">
        <pc:chgData name="Guest User" userId="" providerId="Windows Live" clId="Web-{9719175F-1BE1-45EC-9A90-D19C70A2B75B}" dt="2023-10-25T02:43:43.990" v="959" actId="20577"/>
        <pc:sldMkLst>
          <pc:docMk/>
          <pc:sldMk cId="4114285803" sldId="752"/>
        </pc:sldMkLst>
        <pc:spChg chg="mod">
          <ac:chgData name="Guest User" userId="" providerId="Windows Live" clId="Web-{9719175F-1BE1-45EC-9A90-D19C70A2B75B}" dt="2023-10-25T02:43:43.990" v="959" actId="20577"/>
          <ac:spMkLst>
            <pc:docMk/>
            <pc:sldMk cId="4114285803" sldId="752"/>
            <ac:spMk id="5" creationId="{00000000-0000-0000-0000-000000000000}"/>
          </ac:spMkLst>
        </pc:spChg>
      </pc:sldChg>
      <pc:sldChg chg="modSp">
        <pc:chgData name="Guest User" userId="" providerId="Windows Live" clId="Web-{9719175F-1BE1-45EC-9A90-D19C70A2B75B}" dt="2023-10-25T02:50:59.317" v="1252" actId="20577"/>
        <pc:sldMkLst>
          <pc:docMk/>
          <pc:sldMk cId="4070833382" sldId="753"/>
        </pc:sldMkLst>
        <pc:spChg chg="mod">
          <ac:chgData name="Guest User" userId="" providerId="Windows Live" clId="Web-{9719175F-1BE1-45EC-9A90-D19C70A2B75B}" dt="2023-10-25T02:50:59.317" v="1252" actId="20577"/>
          <ac:spMkLst>
            <pc:docMk/>
            <pc:sldMk cId="4070833382" sldId="753"/>
            <ac:spMk id="5" creationId="{00000000-0000-0000-0000-000000000000}"/>
          </ac:spMkLst>
        </pc:spChg>
      </pc:sldChg>
      <pc:sldChg chg="modSp">
        <pc:chgData name="Guest User" userId="" providerId="Windows Live" clId="Web-{9719175F-1BE1-45EC-9A90-D19C70A2B75B}" dt="2023-10-25T02:51:06.692" v="1254" actId="20577"/>
        <pc:sldMkLst>
          <pc:docMk/>
          <pc:sldMk cId="2725347705" sldId="756"/>
        </pc:sldMkLst>
        <pc:spChg chg="mod">
          <ac:chgData name="Guest User" userId="" providerId="Windows Live" clId="Web-{9719175F-1BE1-45EC-9A90-D19C70A2B75B}" dt="2023-10-25T02:51:06.692" v="1254" actId="20577"/>
          <ac:spMkLst>
            <pc:docMk/>
            <pc:sldMk cId="2725347705" sldId="756"/>
            <ac:spMk id="5" creationId="{00000000-0000-0000-0000-000000000000}"/>
          </ac:spMkLst>
        </pc:spChg>
      </pc:sldChg>
      <pc:sldChg chg="modSp">
        <pc:chgData name="Guest User" userId="" providerId="Windows Live" clId="Web-{9719175F-1BE1-45EC-9A90-D19C70A2B75B}" dt="2023-10-25T02:44:59.195" v="971" actId="20577"/>
        <pc:sldMkLst>
          <pc:docMk/>
          <pc:sldMk cId="3669472089" sldId="760"/>
        </pc:sldMkLst>
        <pc:spChg chg="mod">
          <ac:chgData name="Guest User" userId="" providerId="Windows Live" clId="Web-{9719175F-1BE1-45EC-9A90-D19C70A2B75B}" dt="2023-10-25T02:39:51.341" v="829" actId="1076"/>
          <ac:spMkLst>
            <pc:docMk/>
            <pc:sldMk cId="3669472089" sldId="760"/>
            <ac:spMk id="3" creationId="{464040E0-B7D6-8EBD-BAAE-EE20140E7E7A}"/>
          </ac:spMkLst>
        </pc:spChg>
        <pc:spChg chg="mod">
          <ac:chgData name="Guest User" userId="" providerId="Windows Live" clId="Web-{9719175F-1BE1-45EC-9A90-D19C70A2B75B}" dt="2023-10-25T02:39:56.545" v="830" actId="1076"/>
          <ac:spMkLst>
            <pc:docMk/>
            <pc:sldMk cId="3669472089" sldId="760"/>
            <ac:spMk id="5" creationId="{71AED612-BB6D-05FE-F84D-0095E4A3FEAC}"/>
          </ac:spMkLst>
        </pc:spChg>
        <pc:spChg chg="mod">
          <ac:chgData name="Guest User" userId="" providerId="Windows Live" clId="Web-{9719175F-1BE1-45EC-9A90-D19C70A2B75B}" dt="2023-10-25T02:44:59.195" v="971" actId="20577"/>
          <ac:spMkLst>
            <pc:docMk/>
            <pc:sldMk cId="3669472089" sldId="760"/>
            <ac:spMk id="6" creationId="{7EE87F5F-6020-356A-3E73-1CE78DB24389}"/>
          </ac:spMkLst>
        </pc:spChg>
      </pc:sldChg>
      <pc:sldChg chg="addSp delSp modSp">
        <pc:chgData name="Guest User" userId="" providerId="Windows Live" clId="Web-{9719175F-1BE1-45EC-9A90-D19C70A2B75B}" dt="2023-10-25T03:50:06.654" v="2993"/>
        <pc:sldMkLst>
          <pc:docMk/>
          <pc:sldMk cId="2471946664" sldId="761"/>
        </pc:sldMkLst>
        <pc:spChg chg="mod topLvl">
          <ac:chgData name="Guest User" userId="" providerId="Windows Live" clId="Web-{9719175F-1BE1-45EC-9A90-D19C70A2B75B}" dt="2023-10-25T03:19:47.656" v="1579" actId="1076"/>
          <ac:spMkLst>
            <pc:docMk/>
            <pc:sldMk cId="2471946664" sldId="761"/>
            <ac:spMk id="4" creationId="{05337AF0-2EEC-88EB-9562-F3461A42C9B8}"/>
          </ac:spMkLst>
        </pc:spChg>
        <pc:spChg chg="mod topLvl">
          <ac:chgData name="Guest User" userId="" providerId="Windows Live" clId="Web-{9719175F-1BE1-45EC-9A90-D19C70A2B75B}" dt="2023-10-25T03:19:14.326" v="1575" actId="20577"/>
          <ac:spMkLst>
            <pc:docMk/>
            <pc:sldMk cId="2471946664" sldId="761"/>
            <ac:spMk id="5" creationId="{B821407E-2D05-1230-A170-1C567C3C4D91}"/>
          </ac:spMkLst>
        </pc:spChg>
        <pc:spChg chg="mod">
          <ac:chgData name="Guest User" userId="" providerId="Windows Live" clId="Web-{9719175F-1BE1-45EC-9A90-D19C70A2B75B}" dt="2023-10-25T03:38:37.084" v="2991" actId="1076"/>
          <ac:spMkLst>
            <pc:docMk/>
            <pc:sldMk cId="2471946664" sldId="761"/>
            <ac:spMk id="7" creationId="{D48C34A7-583D-2399-304B-E76AE3C8DBCF}"/>
          </ac:spMkLst>
        </pc:spChg>
        <pc:grpChg chg="add del">
          <ac:chgData name="Guest User" userId="" providerId="Windows Live" clId="Web-{9719175F-1BE1-45EC-9A90-D19C70A2B75B}" dt="2023-10-25T03:03:11.107" v="1434"/>
          <ac:grpSpMkLst>
            <pc:docMk/>
            <pc:sldMk cId="2471946664" sldId="761"/>
            <ac:grpSpMk id="3" creationId="{153B6209-B682-0412-6738-1C7E3C6CBDF1}"/>
          </ac:grpSpMkLst>
        </pc:grpChg>
        <pc:grpChg chg="add del mod">
          <ac:chgData name="Guest User" userId="" providerId="Windows Live" clId="Web-{9719175F-1BE1-45EC-9A90-D19C70A2B75B}" dt="2023-10-25T03:11:25.701" v="1463"/>
          <ac:grpSpMkLst>
            <pc:docMk/>
            <pc:sldMk cId="2471946664" sldId="761"/>
            <ac:grpSpMk id="6" creationId="{4C6767B4-33D4-7681-7DF8-ABEE7D766491}"/>
          </ac:grpSpMkLst>
        </pc:grpChg>
        <pc:grpChg chg="add del mod">
          <ac:chgData name="Guest User" userId="" providerId="Windows Live" clId="Web-{9719175F-1BE1-45EC-9A90-D19C70A2B75B}" dt="2023-10-25T03:19:06.389" v="1571"/>
          <ac:grpSpMkLst>
            <pc:docMk/>
            <pc:sldMk cId="2471946664" sldId="761"/>
            <ac:grpSpMk id="8" creationId="{746ADF47-18C3-0C6E-F2E0-FD258A7B611F}"/>
          </ac:grpSpMkLst>
        </pc:grpChg>
        <pc:grpChg chg="add mod">
          <ac:chgData name="Guest User" userId="" providerId="Windows Live" clId="Web-{9719175F-1BE1-45EC-9A90-D19C70A2B75B}" dt="2023-10-25T03:19:58.343" v="1581" actId="1076"/>
          <ac:grpSpMkLst>
            <pc:docMk/>
            <pc:sldMk cId="2471946664" sldId="761"/>
            <ac:grpSpMk id="10" creationId="{11D6B115-C35D-6BFA-9CA4-38948ECB414B}"/>
          </ac:grpSpMkLst>
        </pc:grpChg>
        <pc:graphicFrameChg chg="mod modGraphic">
          <ac:chgData name="Guest User" userId="" providerId="Windows Live" clId="Web-{9719175F-1BE1-45EC-9A90-D19C70A2B75B}" dt="2023-10-25T03:50:06.654" v="2993"/>
          <ac:graphicFrameMkLst>
            <pc:docMk/>
            <pc:sldMk cId="2471946664" sldId="761"/>
            <ac:graphicFrameMk id="2" creationId="{CC65E2DF-1DB5-4F5B-3257-FA0D5BEDFFEF}"/>
          </ac:graphicFrameMkLst>
        </pc:graphicFrameChg>
      </pc:sldChg>
      <pc:sldChg chg="modSp">
        <pc:chgData name="Guest User" userId="" providerId="Windows Live" clId="Web-{9719175F-1BE1-45EC-9A90-D19C70A2B75B}" dt="2023-10-25T02:57:12.907" v="1345" actId="20577"/>
        <pc:sldMkLst>
          <pc:docMk/>
          <pc:sldMk cId="2462159481" sldId="762"/>
        </pc:sldMkLst>
        <pc:spChg chg="mod">
          <ac:chgData name="Guest User" userId="" providerId="Windows Live" clId="Web-{9719175F-1BE1-45EC-9A90-D19C70A2B75B}" dt="2023-10-25T02:57:12.907" v="1345" actId="20577"/>
          <ac:spMkLst>
            <pc:docMk/>
            <pc:sldMk cId="2462159481" sldId="762"/>
            <ac:spMk id="5" creationId="{00000000-0000-0000-0000-000000000000}"/>
          </ac:spMkLst>
        </pc:spChg>
      </pc:sldChg>
      <pc:sldChg chg="addSp modSp">
        <pc:chgData name="Guest User" userId="" providerId="Windows Live" clId="Web-{9719175F-1BE1-45EC-9A90-D19C70A2B75B}" dt="2023-10-25T03:15:23.709" v="1493" actId="1076"/>
        <pc:sldMkLst>
          <pc:docMk/>
          <pc:sldMk cId="1951878975" sldId="763"/>
        </pc:sldMkLst>
        <pc:spChg chg="mod">
          <ac:chgData name="Guest User" userId="" providerId="Windows Live" clId="Web-{9719175F-1BE1-45EC-9A90-D19C70A2B75B}" dt="2023-10-25T03:15:18.084" v="1492" actId="1076"/>
          <ac:spMkLst>
            <pc:docMk/>
            <pc:sldMk cId="1951878975" sldId="763"/>
            <ac:spMk id="2" creationId="{7085D32D-2201-7128-1DCF-C6BCC1FEFA14}"/>
          </ac:spMkLst>
        </pc:spChg>
        <pc:spChg chg="mod">
          <ac:chgData name="Guest User" userId="" providerId="Windows Live" clId="Web-{9719175F-1BE1-45EC-9A90-D19C70A2B75B}" dt="2023-10-25T03:14:59.505" v="1489" actId="1076"/>
          <ac:spMkLst>
            <pc:docMk/>
            <pc:sldMk cId="1951878975" sldId="763"/>
            <ac:spMk id="3" creationId="{A169A8E0-478F-32B5-2010-F96E117E0032}"/>
          </ac:spMkLst>
        </pc:spChg>
        <pc:spChg chg="mod">
          <ac:chgData name="Guest User" userId="" providerId="Windows Live" clId="Web-{9719175F-1BE1-45EC-9A90-D19C70A2B75B}" dt="2023-10-25T03:15:23.709" v="1493" actId="1076"/>
          <ac:spMkLst>
            <pc:docMk/>
            <pc:sldMk cId="1951878975" sldId="763"/>
            <ac:spMk id="4" creationId="{3B52CECA-47FC-DF73-8E25-51308A462E77}"/>
          </ac:spMkLst>
        </pc:spChg>
        <pc:spChg chg="mod">
          <ac:chgData name="Guest User" userId="" providerId="Windows Live" clId="Web-{9719175F-1BE1-45EC-9A90-D19C70A2B75B}" dt="2023-10-25T03:15:02.896" v="1490" actId="1076"/>
          <ac:spMkLst>
            <pc:docMk/>
            <pc:sldMk cId="1951878975" sldId="763"/>
            <ac:spMk id="5" creationId="{9AF1AD99-1377-DE60-E9DD-211BA14ACCE5}"/>
          </ac:spMkLst>
        </pc:spChg>
        <pc:spChg chg="mod">
          <ac:chgData name="Guest User" userId="" providerId="Windows Live" clId="Web-{9719175F-1BE1-45EC-9A90-D19C70A2B75B}" dt="2023-10-25T03:13:58.222" v="1484" actId="1076"/>
          <ac:spMkLst>
            <pc:docMk/>
            <pc:sldMk cId="1951878975" sldId="763"/>
            <ac:spMk id="7" creationId="{EBA67027-3338-20C2-9AE0-81C6F3C12A0A}"/>
          </ac:spMkLst>
        </pc:spChg>
        <pc:spChg chg="mod">
          <ac:chgData name="Guest User" userId="" providerId="Windows Live" clId="Web-{9719175F-1BE1-45EC-9A90-D19C70A2B75B}" dt="2023-10-25T03:12:58.517" v="1474" actId="1076"/>
          <ac:spMkLst>
            <pc:docMk/>
            <pc:sldMk cId="1951878975" sldId="763"/>
            <ac:spMk id="10" creationId="{D3BBD0FD-B85F-0DA2-7213-2D65B785CF96}"/>
          </ac:spMkLst>
        </pc:spChg>
        <pc:grpChg chg="add mod">
          <ac:chgData name="Guest User" userId="" providerId="Windows Live" clId="Web-{9719175F-1BE1-45EC-9A90-D19C70A2B75B}" dt="2023-10-25T03:14:14.379" v="1486" actId="1076"/>
          <ac:grpSpMkLst>
            <pc:docMk/>
            <pc:sldMk cId="1951878975" sldId="763"/>
            <ac:grpSpMk id="6" creationId="{CF0BCF5C-F974-AFD4-C982-3C36EC22655D}"/>
          </ac:grpSpMkLst>
        </pc:grpChg>
        <pc:picChg chg="mod">
          <ac:chgData name="Guest User" userId="" providerId="Windows Live" clId="Web-{9719175F-1BE1-45EC-9A90-D19C70A2B75B}" dt="2023-10-25T03:13:51.050" v="1483" actId="1076"/>
          <ac:picMkLst>
            <pc:docMk/>
            <pc:sldMk cId="1951878975" sldId="763"/>
            <ac:picMk id="8" creationId="{E4BD3E80-3F78-E592-558B-1385D04141BE}"/>
          </ac:picMkLst>
        </pc:picChg>
      </pc:sldChg>
      <pc:sldChg chg="modSp">
        <pc:chgData name="Guest User" userId="" providerId="Windows Live" clId="Web-{9719175F-1BE1-45EC-9A90-D19C70A2B75B}" dt="2023-10-25T02:56:19.577" v="1334" actId="1076"/>
        <pc:sldMkLst>
          <pc:docMk/>
          <pc:sldMk cId="463078823" sldId="765"/>
        </pc:sldMkLst>
        <pc:spChg chg="mod">
          <ac:chgData name="Guest User" userId="" providerId="Windows Live" clId="Web-{9719175F-1BE1-45EC-9A90-D19C70A2B75B}" dt="2023-10-25T02:56:13.312" v="1333" actId="1076"/>
          <ac:spMkLst>
            <pc:docMk/>
            <pc:sldMk cId="463078823" sldId="765"/>
            <ac:spMk id="4" creationId="{6EC80E23-9AAA-D30D-4A50-DBB124F57CEA}"/>
          </ac:spMkLst>
        </pc:spChg>
        <pc:spChg chg="mod">
          <ac:chgData name="Guest User" userId="" providerId="Windows Live" clId="Web-{9719175F-1BE1-45EC-9A90-D19C70A2B75B}" dt="2023-10-25T02:56:19.577" v="1334" actId="1076"/>
          <ac:spMkLst>
            <pc:docMk/>
            <pc:sldMk cId="463078823" sldId="765"/>
            <ac:spMk id="6" creationId="{FE10F6E5-9BB7-D626-3348-81490E0D7832}"/>
          </ac:spMkLst>
        </pc:spChg>
        <pc:spChg chg="mod">
          <ac:chgData name="Guest User" userId="" providerId="Windows Live" clId="Web-{9719175F-1BE1-45EC-9A90-D19C70A2B75B}" dt="2023-10-25T02:56:05.624" v="1332" actId="1076"/>
          <ac:spMkLst>
            <pc:docMk/>
            <pc:sldMk cId="463078823" sldId="765"/>
            <ac:spMk id="7" creationId="{AD95D401-87BC-C873-FE52-05F2ED2CEC12}"/>
          </ac:spMkLst>
        </pc:spChg>
      </pc:sldChg>
      <pc:sldChg chg="modSp">
        <pc:chgData name="Guest User" userId="" providerId="Windows Live" clId="Web-{9719175F-1BE1-45EC-9A90-D19C70A2B75B}" dt="2023-10-25T02:51:37.927" v="1283" actId="1076"/>
        <pc:sldMkLst>
          <pc:docMk/>
          <pc:sldMk cId="3703728658" sldId="766"/>
        </pc:sldMkLst>
        <pc:spChg chg="mod">
          <ac:chgData name="Guest User" userId="" providerId="Windows Live" clId="Web-{9719175F-1BE1-45EC-9A90-D19C70A2B75B}" dt="2023-10-25T02:27:20.410" v="573" actId="20577"/>
          <ac:spMkLst>
            <pc:docMk/>
            <pc:sldMk cId="3703728658" sldId="766"/>
            <ac:spMk id="3" creationId="{7C8C39B0-EB43-B697-D902-6D75326CDD0E}"/>
          </ac:spMkLst>
        </pc:spChg>
        <pc:spChg chg="mod">
          <ac:chgData name="Guest User" userId="" providerId="Windows Live" clId="Web-{9719175F-1BE1-45EC-9A90-D19C70A2B75B}" dt="2023-10-25T02:51:37.927" v="1283" actId="1076"/>
          <ac:spMkLst>
            <pc:docMk/>
            <pc:sldMk cId="3703728658" sldId="766"/>
            <ac:spMk id="5" creationId="{8495B5EC-23E0-6813-F1E8-AFC58DB67C2E}"/>
          </ac:spMkLst>
        </pc:spChg>
        <pc:spChg chg="mod">
          <ac:chgData name="Guest User" userId="" providerId="Windows Live" clId="Web-{9719175F-1BE1-45EC-9A90-D19C70A2B75B}" dt="2023-10-25T02:26:12.830" v="548" actId="20577"/>
          <ac:spMkLst>
            <pc:docMk/>
            <pc:sldMk cId="3703728658" sldId="766"/>
            <ac:spMk id="6" creationId="{546B5F61-AB79-6DB7-8EE4-7A63A9FCBC5A}"/>
          </ac:spMkLst>
        </pc:spChg>
        <pc:graphicFrameChg chg="mod modGraphic">
          <ac:chgData name="Guest User" userId="" providerId="Windows Live" clId="Web-{9719175F-1BE1-45EC-9A90-D19C70A2B75B}" dt="2023-10-25T02:51:26.599" v="1272"/>
          <ac:graphicFrameMkLst>
            <pc:docMk/>
            <pc:sldMk cId="3703728658" sldId="766"/>
            <ac:graphicFrameMk id="4" creationId="{422AAAAD-E0B7-30C2-23F1-30DBFCA78431}"/>
          </ac:graphicFrameMkLst>
        </pc:graphicFrameChg>
      </pc:sldChg>
      <pc:sldChg chg="modSp add del mod setBg">
        <pc:chgData name="Guest User" userId="" providerId="Windows Live" clId="Web-{9719175F-1BE1-45EC-9A90-D19C70A2B75B}" dt="2023-10-25T02:55:48.186" v="1331"/>
        <pc:sldMkLst>
          <pc:docMk/>
          <pc:sldMk cId="20546517" sldId="770"/>
        </pc:sldMkLst>
        <pc:spChg chg="mod">
          <ac:chgData name="Guest User" userId="" providerId="Windows Live" clId="Web-{9719175F-1BE1-45EC-9A90-D19C70A2B75B}" dt="2023-10-25T02:51:53.740" v="1288" actId="20577"/>
          <ac:spMkLst>
            <pc:docMk/>
            <pc:sldMk cId="20546517" sldId="770"/>
            <ac:spMk id="4" creationId="{21FB601F-4E7B-A39C-7AD5-477E2A5CE8AA}"/>
          </ac:spMkLst>
        </pc:spChg>
      </pc:sldChg>
      <pc:sldChg chg="del">
        <pc:chgData name="Guest User" userId="" providerId="Windows Live" clId="Web-{9719175F-1BE1-45EC-9A90-D19C70A2B75B}" dt="2023-10-25T02:12:27.349" v="1"/>
        <pc:sldMkLst>
          <pc:docMk/>
          <pc:sldMk cId="1481451104" sldId="770"/>
        </pc:sldMkLst>
      </pc:sldChg>
      <pc:sldChg chg="add">
        <pc:chgData name="Guest User" userId="" providerId="Windows Live" clId="Web-{9719175F-1BE1-45EC-9A90-D19C70A2B75B}" dt="2023-10-25T02:07:50.668" v="0"/>
        <pc:sldMkLst>
          <pc:docMk/>
          <pc:sldMk cId="3962163089" sldId="771"/>
        </pc:sldMkLst>
      </pc:sldChg>
      <pc:sldMasterChg chg="add addSldLayout">
        <pc:chgData name="Guest User" userId="" providerId="Windows Live" clId="Web-{9719175F-1BE1-45EC-9A90-D19C70A2B75B}" dt="2023-10-25T02:30:36.417" v="665"/>
        <pc:sldMasterMkLst>
          <pc:docMk/>
          <pc:sldMasterMk cId="0" sldId="2147483648"/>
        </pc:sldMasterMkLst>
        <pc:sldLayoutChg chg="add">
          <pc:chgData name="Guest User" userId="" providerId="Windows Live" clId="Web-{9719175F-1BE1-45EC-9A90-D19C70A2B75B}" dt="2023-10-25T02:30:36.417" v="665"/>
          <pc:sldLayoutMkLst>
            <pc:docMk/>
            <pc:sldMasterMk cId="0" sldId="2147483648"/>
            <pc:sldLayoutMk cId="286337673" sldId="2147483803"/>
          </pc:sldLayoutMkLst>
        </pc:sldLayoutChg>
        <pc:sldLayoutChg chg="add">
          <pc:chgData name="Guest User" userId="" providerId="Windows Live" clId="Web-{9719175F-1BE1-45EC-9A90-D19C70A2B75B}" dt="2023-10-25T02:30:36.417" v="665"/>
          <pc:sldLayoutMkLst>
            <pc:docMk/>
            <pc:sldMasterMk cId="0" sldId="2147483648"/>
            <pc:sldLayoutMk cId="1583948919" sldId="2147483804"/>
          </pc:sldLayoutMkLst>
        </pc:sldLayoutChg>
        <pc:sldLayoutChg chg="add">
          <pc:chgData name="Guest User" userId="" providerId="Windows Live" clId="Web-{9719175F-1BE1-45EC-9A90-D19C70A2B75B}" dt="2023-10-25T02:30:36.417" v="665"/>
          <pc:sldLayoutMkLst>
            <pc:docMk/>
            <pc:sldMasterMk cId="0" sldId="2147483648"/>
            <pc:sldLayoutMk cId="3481759158" sldId="2147483805"/>
          </pc:sldLayoutMkLst>
        </pc:sldLayoutChg>
        <pc:sldLayoutChg chg="add">
          <pc:chgData name="Guest User" userId="" providerId="Windows Live" clId="Web-{9719175F-1BE1-45EC-9A90-D19C70A2B75B}" dt="2023-10-25T02:30:36.417" v="665"/>
          <pc:sldLayoutMkLst>
            <pc:docMk/>
            <pc:sldMasterMk cId="0" sldId="2147483648"/>
            <pc:sldLayoutMk cId="2526501925" sldId="2147483806"/>
          </pc:sldLayoutMkLst>
        </pc:sldLayoutChg>
        <pc:sldLayoutChg chg="add">
          <pc:chgData name="Guest User" userId="" providerId="Windows Live" clId="Web-{9719175F-1BE1-45EC-9A90-D19C70A2B75B}" dt="2023-10-25T02:30:36.417" v="665"/>
          <pc:sldLayoutMkLst>
            <pc:docMk/>
            <pc:sldMasterMk cId="0" sldId="2147483648"/>
            <pc:sldLayoutMk cId="1872420614" sldId="2147483807"/>
          </pc:sldLayoutMkLst>
        </pc:sldLayoutChg>
        <pc:sldLayoutChg chg="add">
          <pc:chgData name="Guest User" userId="" providerId="Windows Live" clId="Web-{9719175F-1BE1-45EC-9A90-D19C70A2B75B}" dt="2023-10-25T02:30:36.417" v="665"/>
          <pc:sldLayoutMkLst>
            <pc:docMk/>
            <pc:sldMasterMk cId="0" sldId="2147483648"/>
            <pc:sldLayoutMk cId="2976080043" sldId="2147483808"/>
          </pc:sldLayoutMkLst>
        </pc:sldLayoutChg>
        <pc:sldLayoutChg chg="add">
          <pc:chgData name="Guest User" userId="" providerId="Windows Live" clId="Web-{9719175F-1BE1-45EC-9A90-D19C70A2B75B}" dt="2023-10-25T02:30:36.417" v="665"/>
          <pc:sldLayoutMkLst>
            <pc:docMk/>
            <pc:sldMasterMk cId="0" sldId="2147483648"/>
            <pc:sldLayoutMk cId="3508105000" sldId="2147483809"/>
          </pc:sldLayoutMkLst>
        </pc:sldLayoutChg>
        <pc:sldLayoutChg chg="add">
          <pc:chgData name="Guest User" userId="" providerId="Windows Live" clId="Web-{9719175F-1BE1-45EC-9A90-D19C70A2B75B}" dt="2023-10-25T02:30:36.417" v="665"/>
          <pc:sldLayoutMkLst>
            <pc:docMk/>
            <pc:sldMasterMk cId="0" sldId="2147483648"/>
            <pc:sldLayoutMk cId="4274635949" sldId="2147483810"/>
          </pc:sldLayoutMkLst>
        </pc:sldLayoutChg>
        <pc:sldLayoutChg chg="add">
          <pc:chgData name="Guest User" userId="" providerId="Windows Live" clId="Web-{9719175F-1BE1-45EC-9A90-D19C70A2B75B}" dt="2023-10-25T02:30:36.417" v="665"/>
          <pc:sldLayoutMkLst>
            <pc:docMk/>
            <pc:sldMasterMk cId="0" sldId="2147483648"/>
            <pc:sldLayoutMk cId="1626518645" sldId="2147483811"/>
          </pc:sldLayoutMkLst>
        </pc:sldLayoutChg>
        <pc:sldLayoutChg chg="add">
          <pc:chgData name="Guest User" userId="" providerId="Windows Live" clId="Web-{9719175F-1BE1-45EC-9A90-D19C70A2B75B}" dt="2023-10-25T02:30:36.417" v="665"/>
          <pc:sldLayoutMkLst>
            <pc:docMk/>
            <pc:sldMasterMk cId="0" sldId="2147483648"/>
            <pc:sldLayoutMk cId="2436979499" sldId="2147483812"/>
          </pc:sldLayoutMkLst>
        </pc:sldLayoutChg>
        <pc:sldLayoutChg chg="add">
          <pc:chgData name="Guest User" userId="" providerId="Windows Live" clId="Web-{9719175F-1BE1-45EC-9A90-D19C70A2B75B}" dt="2023-10-25T02:30:36.417" v="665"/>
          <pc:sldLayoutMkLst>
            <pc:docMk/>
            <pc:sldMasterMk cId="0" sldId="2147483648"/>
            <pc:sldLayoutMk cId="232430407" sldId="2147483813"/>
          </pc:sldLayoutMkLst>
        </pc:sldLayoutChg>
        <pc:sldLayoutChg chg="add">
          <pc:chgData name="Guest User" userId="" providerId="Windows Live" clId="Web-{9719175F-1BE1-45EC-9A90-D19C70A2B75B}" dt="2023-10-25T02:30:36.417" v="665"/>
          <pc:sldLayoutMkLst>
            <pc:docMk/>
            <pc:sldMasterMk cId="0" sldId="2147483648"/>
            <pc:sldLayoutMk cId="3797595945" sldId="2147483814"/>
          </pc:sldLayoutMkLst>
        </pc:sldLayoutChg>
        <pc:sldLayoutChg chg="add">
          <pc:chgData name="Guest User" userId="" providerId="Windows Live" clId="Web-{9719175F-1BE1-45EC-9A90-D19C70A2B75B}" dt="2023-10-25T02:30:36.417" v="665"/>
          <pc:sldLayoutMkLst>
            <pc:docMk/>
            <pc:sldMasterMk cId="0" sldId="2147483648"/>
            <pc:sldLayoutMk cId="905070890" sldId="2147483815"/>
          </pc:sldLayoutMkLst>
        </pc:sldLayoutChg>
        <pc:sldLayoutChg chg="add">
          <pc:chgData name="Guest User" userId="" providerId="Windows Live" clId="Web-{9719175F-1BE1-45EC-9A90-D19C70A2B75B}" dt="2023-10-25T02:30:36.417" v="665"/>
          <pc:sldLayoutMkLst>
            <pc:docMk/>
            <pc:sldMasterMk cId="0" sldId="2147483648"/>
            <pc:sldLayoutMk cId="3544602823" sldId="2147483816"/>
          </pc:sldLayoutMkLst>
        </pc:sldLayoutChg>
        <pc:sldLayoutChg chg="add">
          <pc:chgData name="Guest User" userId="" providerId="Windows Live" clId="Web-{9719175F-1BE1-45EC-9A90-D19C70A2B75B}" dt="2023-10-25T02:30:36.417" v="665"/>
          <pc:sldLayoutMkLst>
            <pc:docMk/>
            <pc:sldMasterMk cId="0" sldId="2147483648"/>
            <pc:sldLayoutMk cId="3100555286" sldId="2147483817"/>
          </pc:sldLayoutMkLst>
        </pc:sldLayoutChg>
        <pc:sldLayoutChg chg="add">
          <pc:chgData name="Guest User" userId="" providerId="Windows Live" clId="Web-{9719175F-1BE1-45EC-9A90-D19C70A2B75B}" dt="2023-10-25T02:30:36.417" v="665"/>
          <pc:sldLayoutMkLst>
            <pc:docMk/>
            <pc:sldMasterMk cId="0" sldId="2147483648"/>
            <pc:sldLayoutMk cId="1789103137" sldId="2147483818"/>
          </pc:sldLayoutMkLst>
        </pc:sldLayoutChg>
        <pc:sldLayoutChg chg="add">
          <pc:chgData name="Guest User" userId="" providerId="Windows Live" clId="Web-{9719175F-1BE1-45EC-9A90-D19C70A2B75B}" dt="2023-10-25T02:30:36.417" v="665"/>
          <pc:sldLayoutMkLst>
            <pc:docMk/>
            <pc:sldMasterMk cId="0" sldId="2147483648"/>
            <pc:sldLayoutMk cId="2878001713" sldId="2147483819"/>
          </pc:sldLayoutMkLst>
        </pc:sldLayoutChg>
        <pc:sldLayoutChg chg="add">
          <pc:chgData name="Guest User" userId="" providerId="Windows Live" clId="Web-{9719175F-1BE1-45EC-9A90-D19C70A2B75B}" dt="2023-10-25T02:30:36.417" v="665"/>
          <pc:sldLayoutMkLst>
            <pc:docMk/>
            <pc:sldMasterMk cId="0" sldId="2147483648"/>
            <pc:sldLayoutMk cId="123671235" sldId="2147483820"/>
          </pc:sldLayoutMkLst>
        </pc:sldLayoutChg>
        <pc:sldLayoutChg chg="add">
          <pc:chgData name="Guest User" userId="" providerId="Windows Live" clId="Web-{9719175F-1BE1-45EC-9A90-D19C70A2B75B}" dt="2023-10-25T02:30:36.417" v="665"/>
          <pc:sldLayoutMkLst>
            <pc:docMk/>
            <pc:sldMasterMk cId="0" sldId="2147483648"/>
            <pc:sldLayoutMk cId="2436625545" sldId="2147483821"/>
          </pc:sldLayoutMkLst>
        </pc:sldLayoutChg>
        <pc:sldLayoutChg chg="add">
          <pc:chgData name="Guest User" userId="" providerId="Windows Live" clId="Web-{9719175F-1BE1-45EC-9A90-D19C70A2B75B}" dt="2023-10-25T02:30:36.417" v="665"/>
          <pc:sldLayoutMkLst>
            <pc:docMk/>
            <pc:sldMasterMk cId="0" sldId="2147483648"/>
            <pc:sldLayoutMk cId="1560526176" sldId="2147483831"/>
          </pc:sldLayoutMkLst>
        </pc:sldLayoutChg>
        <pc:sldLayoutChg chg="add">
          <pc:chgData name="Guest User" userId="" providerId="Windows Live" clId="Web-{9719175F-1BE1-45EC-9A90-D19C70A2B75B}" dt="2023-10-25T02:30:36.417" v="665"/>
          <pc:sldLayoutMkLst>
            <pc:docMk/>
            <pc:sldMasterMk cId="0" sldId="2147483648"/>
            <pc:sldLayoutMk cId="4098420027" sldId="2147483833"/>
          </pc:sldLayoutMkLst>
        </pc:sldLayoutChg>
        <pc:sldLayoutChg chg="add">
          <pc:chgData name="Guest User" userId="" providerId="Windows Live" clId="Web-{9719175F-1BE1-45EC-9A90-D19C70A2B75B}" dt="2023-10-25T02:30:36.417" v="665"/>
          <pc:sldLayoutMkLst>
            <pc:docMk/>
            <pc:sldMasterMk cId="0" sldId="2147483648"/>
            <pc:sldLayoutMk cId="1184290917" sldId="2147483834"/>
          </pc:sldLayoutMkLst>
        </pc:sldLayoutChg>
        <pc:sldLayoutChg chg="add">
          <pc:chgData name="Guest User" userId="" providerId="Windows Live" clId="Web-{9719175F-1BE1-45EC-9A90-D19C70A2B75B}" dt="2023-10-25T02:30:36.417" v="665"/>
          <pc:sldLayoutMkLst>
            <pc:docMk/>
            <pc:sldMasterMk cId="0" sldId="2147483648"/>
            <pc:sldLayoutMk cId="2177433883" sldId="2147483835"/>
          </pc:sldLayoutMkLst>
        </pc:sldLayoutChg>
        <pc:sldLayoutChg chg="add">
          <pc:chgData name="Guest User" userId="" providerId="Windows Live" clId="Web-{9719175F-1BE1-45EC-9A90-D19C70A2B75B}" dt="2023-10-25T02:30:36.417" v="665"/>
          <pc:sldLayoutMkLst>
            <pc:docMk/>
            <pc:sldMasterMk cId="0" sldId="2147483648"/>
            <pc:sldLayoutMk cId="664001341" sldId="2147483836"/>
          </pc:sldLayoutMkLst>
        </pc:sldLayoutChg>
        <pc:sldLayoutChg chg="add">
          <pc:chgData name="Guest User" userId="" providerId="Windows Live" clId="Web-{9719175F-1BE1-45EC-9A90-D19C70A2B75B}" dt="2023-10-25T02:30:36.417" v="665"/>
          <pc:sldLayoutMkLst>
            <pc:docMk/>
            <pc:sldMasterMk cId="0" sldId="2147483648"/>
            <pc:sldLayoutMk cId="617724759" sldId="2147483837"/>
          </pc:sldLayoutMkLst>
        </pc:sldLayoutChg>
        <pc:sldLayoutChg chg="add">
          <pc:chgData name="Guest User" userId="" providerId="Windows Live" clId="Web-{9719175F-1BE1-45EC-9A90-D19C70A2B75B}" dt="2023-10-25T02:30:36.417" v="665"/>
          <pc:sldLayoutMkLst>
            <pc:docMk/>
            <pc:sldMasterMk cId="0" sldId="2147483648"/>
            <pc:sldLayoutMk cId="3255563303" sldId="2147483838"/>
          </pc:sldLayoutMkLst>
        </pc:sldLayoutChg>
        <pc:sldLayoutChg chg="add">
          <pc:chgData name="Guest User" userId="" providerId="Windows Live" clId="Web-{9719175F-1BE1-45EC-9A90-D19C70A2B75B}" dt="2023-10-25T02:30:36.417" v="665"/>
          <pc:sldLayoutMkLst>
            <pc:docMk/>
            <pc:sldMasterMk cId="0" sldId="2147483648"/>
            <pc:sldLayoutMk cId="1345974687" sldId="2147483841"/>
          </pc:sldLayoutMkLst>
        </pc:sldLayoutChg>
        <pc:sldLayoutChg chg="add">
          <pc:chgData name="Guest User" userId="" providerId="Windows Live" clId="Web-{9719175F-1BE1-45EC-9A90-D19C70A2B75B}" dt="2023-10-25T02:30:36.417" v="665"/>
          <pc:sldLayoutMkLst>
            <pc:docMk/>
            <pc:sldMasterMk cId="0" sldId="2147483648"/>
            <pc:sldLayoutMk cId="485578541" sldId="2147483845"/>
          </pc:sldLayoutMkLst>
        </pc:sldLayoutChg>
        <pc:sldLayoutChg chg="add">
          <pc:chgData name="Guest User" userId="" providerId="Windows Live" clId="Web-{9719175F-1BE1-45EC-9A90-D19C70A2B75B}" dt="2023-10-25T02:30:36.417" v="665"/>
          <pc:sldLayoutMkLst>
            <pc:docMk/>
            <pc:sldMasterMk cId="0" sldId="2147483648"/>
            <pc:sldLayoutMk cId="3490770154" sldId="2147483846"/>
          </pc:sldLayoutMkLst>
        </pc:sldLayoutChg>
        <pc:sldLayoutChg chg="add">
          <pc:chgData name="Guest User" userId="" providerId="Windows Live" clId="Web-{9719175F-1BE1-45EC-9A90-D19C70A2B75B}" dt="2023-10-25T02:30:36.417" v="665"/>
          <pc:sldLayoutMkLst>
            <pc:docMk/>
            <pc:sldMasterMk cId="0" sldId="2147483648"/>
            <pc:sldLayoutMk cId="2376205011" sldId="2147483870"/>
          </pc:sldLayoutMkLst>
        </pc:sldLayoutChg>
        <pc:sldLayoutChg chg="add">
          <pc:chgData name="Guest User" userId="" providerId="Windows Live" clId="Web-{9719175F-1BE1-45EC-9A90-D19C70A2B75B}" dt="2023-10-25T02:30:36.417" v="665"/>
          <pc:sldLayoutMkLst>
            <pc:docMk/>
            <pc:sldMasterMk cId="0" sldId="2147483648"/>
            <pc:sldLayoutMk cId="3924669258" sldId="2147483875"/>
          </pc:sldLayoutMkLst>
        </pc:sldLayoutChg>
        <pc:sldLayoutChg chg="add">
          <pc:chgData name="Guest User" userId="" providerId="Windows Live" clId="Web-{9719175F-1BE1-45EC-9A90-D19C70A2B75B}" dt="2023-10-25T02:30:36.417" v="665"/>
          <pc:sldLayoutMkLst>
            <pc:docMk/>
            <pc:sldMasterMk cId="0" sldId="2147483648"/>
            <pc:sldLayoutMk cId="514144828" sldId="2147483892"/>
          </pc:sldLayoutMkLst>
        </pc:sldLayoutChg>
        <pc:sldLayoutChg chg="add">
          <pc:chgData name="Guest User" userId="" providerId="Windows Live" clId="Web-{9719175F-1BE1-45EC-9A90-D19C70A2B75B}" dt="2023-10-25T02:30:36.417" v="665"/>
          <pc:sldLayoutMkLst>
            <pc:docMk/>
            <pc:sldMasterMk cId="0" sldId="2147483648"/>
            <pc:sldLayoutMk cId="3621043331" sldId="2147483894"/>
          </pc:sldLayoutMkLst>
        </pc:sldLayoutChg>
        <pc:sldLayoutChg chg="add">
          <pc:chgData name="Guest User" userId="" providerId="Windows Live" clId="Web-{9719175F-1BE1-45EC-9A90-D19C70A2B75B}" dt="2023-10-25T02:30:36.417" v="665"/>
          <pc:sldLayoutMkLst>
            <pc:docMk/>
            <pc:sldMasterMk cId="0" sldId="2147483648"/>
            <pc:sldLayoutMk cId="501390608" sldId="2147483898"/>
          </pc:sldLayoutMkLst>
        </pc:sldLayoutChg>
        <pc:sldLayoutChg chg="add">
          <pc:chgData name="Guest User" userId="" providerId="Windows Live" clId="Web-{9719175F-1BE1-45EC-9A90-D19C70A2B75B}" dt="2023-10-25T02:30:36.417" v="665"/>
          <pc:sldLayoutMkLst>
            <pc:docMk/>
            <pc:sldMasterMk cId="0" sldId="2147483648"/>
            <pc:sldLayoutMk cId="1572205570" sldId="2147483899"/>
          </pc:sldLayoutMkLst>
        </pc:sldLayoutChg>
        <pc:sldLayoutChg chg="add">
          <pc:chgData name="Guest User" userId="" providerId="Windows Live" clId="Web-{9719175F-1BE1-45EC-9A90-D19C70A2B75B}" dt="2023-10-25T02:30:36.417" v="665"/>
          <pc:sldLayoutMkLst>
            <pc:docMk/>
            <pc:sldMasterMk cId="0" sldId="2147483648"/>
            <pc:sldLayoutMk cId="42904269" sldId="2147483901"/>
          </pc:sldLayoutMkLst>
        </pc:sldLayoutChg>
        <pc:sldLayoutChg chg="add">
          <pc:chgData name="Guest User" userId="" providerId="Windows Live" clId="Web-{9719175F-1BE1-45EC-9A90-D19C70A2B75B}" dt="2023-10-25T02:30:36.417" v="665"/>
          <pc:sldLayoutMkLst>
            <pc:docMk/>
            <pc:sldMasterMk cId="0" sldId="2147483648"/>
            <pc:sldLayoutMk cId="4277738782" sldId="2147483904"/>
          </pc:sldLayoutMkLst>
        </pc:sldLayoutChg>
        <pc:sldLayoutChg chg="add">
          <pc:chgData name="Guest User" userId="" providerId="Windows Live" clId="Web-{9719175F-1BE1-45EC-9A90-D19C70A2B75B}" dt="2023-10-25T02:30:36.417" v="665"/>
          <pc:sldLayoutMkLst>
            <pc:docMk/>
            <pc:sldMasterMk cId="0" sldId="2147483648"/>
            <pc:sldLayoutMk cId="321274288" sldId="2147483906"/>
          </pc:sldLayoutMkLst>
        </pc:sldLayoutChg>
        <pc:sldLayoutChg chg="add">
          <pc:chgData name="Guest User" userId="" providerId="Windows Live" clId="Web-{9719175F-1BE1-45EC-9A90-D19C70A2B75B}" dt="2023-10-25T02:30:36.417" v="665"/>
          <pc:sldLayoutMkLst>
            <pc:docMk/>
            <pc:sldMasterMk cId="0" sldId="2147483648"/>
            <pc:sldLayoutMk cId="805845478" sldId="2147483907"/>
          </pc:sldLayoutMkLst>
        </pc:sldLayoutChg>
        <pc:sldLayoutChg chg="add">
          <pc:chgData name="Guest User" userId="" providerId="Windows Live" clId="Web-{9719175F-1BE1-45EC-9A90-D19C70A2B75B}" dt="2023-10-25T02:30:36.417" v="665"/>
          <pc:sldLayoutMkLst>
            <pc:docMk/>
            <pc:sldMasterMk cId="0" sldId="2147483648"/>
            <pc:sldLayoutMk cId="1417728484" sldId="2147483908"/>
          </pc:sldLayoutMkLst>
        </pc:sldLayoutChg>
        <pc:sldLayoutChg chg="add">
          <pc:chgData name="Guest User" userId="" providerId="Windows Live" clId="Web-{9719175F-1BE1-45EC-9A90-D19C70A2B75B}" dt="2023-10-25T02:30:36.417" v="665"/>
          <pc:sldLayoutMkLst>
            <pc:docMk/>
            <pc:sldMasterMk cId="0" sldId="2147483648"/>
            <pc:sldLayoutMk cId="2978266294" sldId="2147483917"/>
          </pc:sldLayoutMkLst>
        </pc:sldLayoutChg>
        <pc:sldLayoutChg chg="add">
          <pc:chgData name="Guest User" userId="" providerId="Windows Live" clId="Web-{9719175F-1BE1-45EC-9A90-D19C70A2B75B}" dt="2023-10-25T02:30:36.417" v="665"/>
          <pc:sldLayoutMkLst>
            <pc:docMk/>
            <pc:sldMasterMk cId="0" sldId="2147483648"/>
            <pc:sldLayoutMk cId="17750226" sldId="2147483919"/>
          </pc:sldLayoutMkLst>
        </pc:sldLayoutChg>
        <pc:sldLayoutChg chg="add">
          <pc:chgData name="Guest User" userId="" providerId="Windows Live" clId="Web-{9719175F-1BE1-45EC-9A90-D19C70A2B75B}" dt="2023-10-25T02:30:36.417" v="665"/>
          <pc:sldLayoutMkLst>
            <pc:docMk/>
            <pc:sldMasterMk cId="0" sldId="2147483648"/>
            <pc:sldLayoutMk cId="1068484732" sldId="2147483920"/>
          </pc:sldLayoutMkLst>
        </pc:sldLayoutChg>
        <pc:sldLayoutChg chg="add">
          <pc:chgData name="Guest User" userId="" providerId="Windows Live" clId="Web-{9719175F-1BE1-45EC-9A90-D19C70A2B75B}" dt="2023-10-25T02:30:36.417" v="665"/>
          <pc:sldLayoutMkLst>
            <pc:docMk/>
            <pc:sldMasterMk cId="0" sldId="2147483648"/>
            <pc:sldLayoutMk cId="3180132710" sldId="2147483923"/>
          </pc:sldLayoutMkLst>
        </pc:sldLayoutChg>
        <pc:sldLayoutChg chg="add">
          <pc:chgData name="Guest User" userId="" providerId="Windows Live" clId="Web-{9719175F-1BE1-45EC-9A90-D19C70A2B75B}" dt="2023-10-25T02:30:36.417" v="665"/>
          <pc:sldLayoutMkLst>
            <pc:docMk/>
            <pc:sldMasterMk cId="0" sldId="2147483648"/>
            <pc:sldLayoutMk cId="2274155257" sldId="2147483924"/>
          </pc:sldLayoutMkLst>
        </pc:sldLayoutChg>
        <pc:sldLayoutChg chg="add">
          <pc:chgData name="Guest User" userId="" providerId="Windows Live" clId="Web-{9719175F-1BE1-45EC-9A90-D19C70A2B75B}" dt="2023-10-25T02:30:36.417" v="665"/>
          <pc:sldLayoutMkLst>
            <pc:docMk/>
            <pc:sldMasterMk cId="0" sldId="2147483648"/>
            <pc:sldLayoutMk cId="273931016" sldId="2147483925"/>
          </pc:sldLayoutMkLst>
        </pc:sldLayoutChg>
        <pc:sldLayoutChg chg="add">
          <pc:chgData name="Guest User" userId="" providerId="Windows Live" clId="Web-{9719175F-1BE1-45EC-9A90-D19C70A2B75B}" dt="2023-10-25T02:30:36.417" v="665"/>
          <pc:sldLayoutMkLst>
            <pc:docMk/>
            <pc:sldMasterMk cId="0" sldId="2147483648"/>
            <pc:sldLayoutMk cId="3854644110" sldId="214748392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C0E6C44-05B4-48F1-942E-0649089046AD}" type="datetimeFigureOut">
              <a:rPr lang="en-US"/>
              <a:pPr>
                <a:defRPr/>
              </a:pPr>
              <a:t>10/24/2023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F8BD621-9FC3-431A-897B-5A42A3637E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090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458788"/>
            <a:ext cx="6042025" cy="33988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6AA17-6443-4A5C-B72D-23A3C941D7A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1405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Note: Please after inserting your picture, “Right Click” on the picture and “Send it to Back” to get the “Gradient” effect.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9774-26C6-4288-8776-D66481D4471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886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Note: Please after inserting your picture, “Right Click” on the picture and “Send it to Back” to get the “Gradient” effect.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9774-26C6-4288-8776-D66481D447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317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Note: Please after inserting your picture, “Right Click” on the picture and “Send it to Back” to get the “Gradient” effect.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9774-26C6-4288-8776-D66481D4471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541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Note: Please after inserting your picture, “Right Click” on the picture and “Send it to Back” to get the “Gradient” effect.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9774-26C6-4288-8776-D66481D4471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727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Note: Please after inserting your picture, “Right Click” on the picture and “Send it to Back” to get the “Gradient” effect.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9774-26C6-4288-8776-D66481D4471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387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Note: Please after inserting your picture, “Right Click” on the picture and “Send it to Back” to get the “Gradient” effect.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9774-26C6-4288-8776-D66481D4471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3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458788"/>
            <a:ext cx="6042025" cy="33988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6AA17-6443-4A5C-B72D-23A3C941D7A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7902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050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2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942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13B635F-3217-45DE-A43B-16FE8C4D01D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750630" y="1557427"/>
            <a:ext cx="2024743" cy="2024743"/>
          </a:xfrm>
          <a:custGeom>
            <a:avLst/>
            <a:gdLst>
              <a:gd name="connsiteX0" fmla="*/ 2024743 w 4049487"/>
              <a:gd name="connsiteY0" fmla="*/ 0 h 4049486"/>
              <a:gd name="connsiteX1" fmla="*/ 4049487 w 4049487"/>
              <a:gd name="connsiteY1" fmla="*/ 2024743 h 4049486"/>
              <a:gd name="connsiteX2" fmla="*/ 2024743 w 4049487"/>
              <a:gd name="connsiteY2" fmla="*/ 4049486 h 4049486"/>
              <a:gd name="connsiteX3" fmla="*/ 0 w 4049487"/>
              <a:gd name="connsiteY3" fmla="*/ 2024743 h 4049486"/>
              <a:gd name="connsiteX4" fmla="*/ 2024743 w 4049487"/>
              <a:gd name="connsiteY4" fmla="*/ 0 h 404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9487" h="4049486">
                <a:moveTo>
                  <a:pt x="2024743" y="0"/>
                </a:moveTo>
                <a:cubicBezTo>
                  <a:pt x="3142979" y="0"/>
                  <a:pt x="4049487" y="906508"/>
                  <a:pt x="4049487" y="2024743"/>
                </a:cubicBezTo>
                <a:cubicBezTo>
                  <a:pt x="4049487" y="3142978"/>
                  <a:pt x="3142979" y="4049486"/>
                  <a:pt x="2024743" y="4049486"/>
                </a:cubicBezTo>
                <a:cubicBezTo>
                  <a:pt x="906508" y="4049486"/>
                  <a:pt x="0" y="3142978"/>
                  <a:pt x="0" y="2024743"/>
                </a:cubicBezTo>
                <a:cubicBezTo>
                  <a:pt x="0" y="906508"/>
                  <a:pt x="906508" y="0"/>
                  <a:pt x="2024743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Raleway Light" panose="020B0403030101060003" pitchFamily="34" charset="-94"/>
              </a:defRPr>
            </a:lvl1pPr>
          </a:lstStyle>
          <a:p>
            <a:pPr lvl="0"/>
            <a:endParaRPr lang="tr-TR" noProof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364C93F-A311-415F-8E67-12B59AE60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1"/>
            <a:ext cx="7148285" cy="6858000"/>
          </a:xfrm>
          <a:custGeom>
            <a:avLst/>
            <a:gdLst>
              <a:gd name="connsiteX0" fmla="*/ 0 w 14296570"/>
              <a:gd name="connsiteY0" fmla="*/ 0 h 13715999"/>
              <a:gd name="connsiteX1" fmla="*/ 14296570 w 14296570"/>
              <a:gd name="connsiteY1" fmla="*/ 0 h 13715999"/>
              <a:gd name="connsiteX2" fmla="*/ 14296570 w 14296570"/>
              <a:gd name="connsiteY2" fmla="*/ 13715999 h 13715999"/>
              <a:gd name="connsiteX3" fmla="*/ 0 w 14296570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96570" h="13715999">
                <a:moveTo>
                  <a:pt x="0" y="0"/>
                </a:moveTo>
                <a:lnTo>
                  <a:pt x="14296570" y="0"/>
                </a:lnTo>
                <a:lnTo>
                  <a:pt x="14296570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Raleway Light" panose="020B0403030101060003" pitchFamily="34" charset="-94"/>
              </a:defRPr>
            </a:lvl1pPr>
          </a:lstStyle>
          <a:p>
            <a:pPr lvl="0"/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831480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full colo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96D0BC-6E23-4927-9B24-A7A206FA32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8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1056">
          <p15:clr>
            <a:srgbClr val="FBAE40"/>
          </p15:clr>
        </p15:guide>
        <p15:guide id="2" pos="14304">
          <p15:clr>
            <a:srgbClr val="FBAE40"/>
          </p15:clr>
        </p15:guide>
        <p15:guide id="3" orient="horz" pos="7920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0C86D8C8-4DB9-4E58-A045-27871DAC7EA9}"/>
              </a:ext>
            </a:extLst>
          </p:cNvPr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2F940F-5391-422A-92DC-81654D411F7E}"/>
              </a:ext>
            </a:extLst>
          </p:cNvPr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253A42-76A8-4B29-900F-BEFE489670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2D4AC4-6987-41B2-99A4-31C955B055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70000" y="1181100"/>
            <a:ext cx="3556000" cy="4533900"/>
          </a:xfrm>
          <a:prstGeom prst="roundRect">
            <a:avLst>
              <a:gd name="adj" fmla="val 10953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64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289FED4-5345-4588-9AF9-7CB923634E41}"/>
              </a:ext>
            </a:extLst>
          </p:cNvPr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A63A26-C4E8-4DE2-8865-E589D0759852}"/>
              </a:ext>
            </a:extLst>
          </p:cNvPr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6692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A30596F-2D33-4B2B-AD54-5A7EB6D3D5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409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08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071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40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495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697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35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61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539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  <p:sldLayoutId id="2147483929" r:id="rId2"/>
    <p:sldLayoutId id="2147483930" r:id="rId3"/>
    <p:sldLayoutId id="2147483931" r:id="rId4"/>
    <p:sldLayoutId id="2147483932" r:id="rId5"/>
    <p:sldLayoutId id="2147483933" r:id="rId6"/>
    <p:sldLayoutId id="2147483934" r:id="rId7"/>
    <p:sldLayoutId id="2147483935" r:id="rId8"/>
    <p:sldLayoutId id="2147483936" r:id="rId9"/>
    <p:sldLayoutId id="2147483937" r:id="rId10"/>
    <p:sldLayoutId id="2147483938" r:id="rId11"/>
    <p:sldLayoutId id="2147483939" r:id="rId12"/>
    <p:sldLayoutId id="2147483940" r:id="rId13"/>
    <p:sldLayoutId id="2147483941" r:id="rId14"/>
    <p:sldLayoutId id="2147483942" r:id="rId15"/>
    <p:sldLayoutId id="214748394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feedzai.com/" TargetMode="Externa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B78ED797-93D0-4E23-88E9-938E60DC552D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7" r="15237"/>
          <a:stretch/>
        </p:blipFill>
        <p:spPr/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19C07471-5FC7-4FCB-857E-963108A03A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3207"/>
          <a:stretch/>
        </p:blipFill>
        <p:spPr>
          <a:xfrm>
            <a:off x="7148285" y="1025626"/>
            <a:ext cx="5043715" cy="507297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CE1C8CE-2152-4BC8-B9AA-3D6152F8D3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51362" y="0"/>
            <a:ext cx="6218981" cy="73312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385" y="6223283"/>
            <a:ext cx="1730675" cy="36763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9546CBC-AD22-4CBB-B105-90D4A30B0405}"/>
              </a:ext>
            </a:extLst>
          </p:cNvPr>
          <p:cNvSpPr/>
          <p:nvPr/>
        </p:nvSpPr>
        <p:spPr>
          <a:xfrm>
            <a:off x="6631193" y="1803043"/>
            <a:ext cx="3819093" cy="1759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500" b="1">
                <a:solidFill>
                  <a:schemeClr val="bg2"/>
                </a:solidFill>
                <a:latin typeface="Open Sans" panose="020B0606030504020204" pitchFamily="34" charset="0"/>
              </a:rPr>
              <a:t>HỆ THỐNG PHÁT HIỆN LỪA ĐẢO MỞ TÀI KHOẢN NGÂN HÀNG</a:t>
            </a:r>
            <a:endParaRPr lang="tr-TR" sz="2500" b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927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3FC961-99D8-7B45-C61B-548C6EE75817}"/>
              </a:ext>
            </a:extLst>
          </p:cNvPr>
          <p:cNvSpPr txBox="1"/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5200" b="1" kern="1200">
                <a:solidFill>
                  <a:srgbClr val="D5193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EDA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C9185C4-1F43-8B7F-98F4-B933FF396815}"/>
              </a:ext>
            </a:extLst>
          </p:cNvPr>
          <p:cNvSpPr txBox="1"/>
          <p:nvPr/>
        </p:nvSpPr>
        <p:spPr>
          <a:xfrm>
            <a:off x="616839" y="3699243"/>
            <a:ext cx="5097561" cy="23289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50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Từ</a:t>
            </a:r>
            <a:r>
              <a:rPr lang="en-US" sz="150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 </a:t>
            </a:r>
            <a:r>
              <a:rPr lang="en-US" sz="150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biểu</a:t>
            </a:r>
            <a:r>
              <a:rPr lang="en-US" sz="150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đồ</a:t>
            </a:r>
            <a:r>
              <a:rPr lang="en-US" sz="150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 </a:t>
            </a:r>
            <a:r>
              <a:rPr lang="en-US" sz="150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phân</a:t>
            </a:r>
            <a:r>
              <a:rPr lang="en-US" sz="150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phối</a:t>
            </a:r>
            <a:r>
              <a:rPr lang="en-US" sz="150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của</a:t>
            </a:r>
            <a:r>
              <a:rPr lang="en-US" sz="150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biến</a:t>
            </a:r>
            <a:r>
              <a:rPr lang="en-US" sz="150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 "credit_risk_score" </a:t>
            </a:r>
            <a:r>
              <a:rPr lang="en-US" sz="150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về</a:t>
            </a:r>
            <a:r>
              <a:rPr lang="en-US" sz="150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điểm</a:t>
            </a:r>
            <a:r>
              <a:rPr lang="en-US" sz="150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số</a:t>
            </a:r>
            <a:r>
              <a:rPr lang="en-US" sz="150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 </a:t>
            </a:r>
            <a:r>
              <a:rPr lang="en-US" sz="150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rủi</a:t>
            </a:r>
            <a:r>
              <a:rPr lang="en-US" sz="150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ro</a:t>
            </a:r>
            <a:r>
              <a:rPr lang="en-US" sz="150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tín</a:t>
            </a:r>
            <a:r>
              <a:rPr lang="en-US" sz="150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dụng</a:t>
            </a:r>
            <a:r>
              <a:rPr lang="en-US" sz="150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, </a:t>
            </a:r>
            <a:r>
              <a:rPr lang="en-US" sz="150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khách</a:t>
            </a:r>
            <a:r>
              <a:rPr lang="en-US" sz="150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hàng</a:t>
            </a:r>
            <a:r>
              <a:rPr lang="en-US" sz="150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có</a:t>
            </a:r>
            <a:r>
              <a:rPr lang="en-US" sz="150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 </a:t>
            </a:r>
            <a:r>
              <a:rPr lang="en-US" sz="1500" err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điểm</a:t>
            </a:r>
            <a:r>
              <a:rPr lang="en-US" sz="1500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 </a:t>
            </a:r>
            <a:r>
              <a:rPr lang="en-US" sz="1500" err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số</a:t>
            </a:r>
            <a:r>
              <a:rPr lang="en-US" sz="1500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 </a:t>
            </a:r>
            <a:r>
              <a:rPr lang="en-US" sz="1500" err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càng</a:t>
            </a:r>
            <a:r>
              <a:rPr lang="en-US" sz="1500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err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cao</a:t>
            </a:r>
            <a:r>
              <a:rPr lang="en-US" sz="1500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thì</a:t>
            </a:r>
            <a:r>
              <a:rPr lang="en-US" sz="150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 </a:t>
            </a:r>
            <a:r>
              <a:rPr lang="en-US" sz="150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càng</a:t>
            </a:r>
            <a:r>
              <a:rPr lang="en-US" sz="150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 </a:t>
            </a:r>
            <a:r>
              <a:rPr lang="en-US" sz="150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có</a:t>
            </a:r>
            <a:r>
              <a:rPr lang="en-US" sz="150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khả</a:t>
            </a:r>
            <a:r>
              <a:rPr lang="en-US" sz="150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năng</a:t>
            </a:r>
            <a:r>
              <a:rPr lang="en-US" sz="150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là</a:t>
            </a:r>
            <a:r>
              <a:rPr lang="en-US" sz="150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err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gian</a:t>
            </a:r>
            <a:r>
              <a:rPr lang="en-US" sz="1500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err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lận</a:t>
            </a:r>
            <a:endParaRPr lang="en-US" sz="1500">
              <a:solidFill>
                <a:srgbClr val="D51931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sz="150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Khách</a:t>
            </a:r>
            <a:r>
              <a:rPr lang="en-US" sz="150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hàng</a:t>
            </a:r>
            <a:r>
              <a:rPr lang="en-US" sz="150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có</a:t>
            </a:r>
            <a:r>
              <a:rPr lang="en-US" sz="150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 </a:t>
            </a:r>
            <a:r>
              <a:rPr lang="en-US" sz="1500" err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điểm</a:t>
            </a:r>
            <a:r>
              <a:rPr lang="en-US" sz="1500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err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số</a:t>
            </a:r>
            <a:r>
              <a:rPr lang="en-US" sz="1500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err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rủi</a:t>
            </a:r>
            <a:r>
              <a:rPr lang="en-US" sz="1500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err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ro</a:t>
            </a:r>
            <a:r>
              <a:rPr lang="en-US" sz="1500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err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tín</a:t>
            </a:r>
            <a:r>
              <a:rPr lang="en-US" sz="1500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err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dụng</a:t>
            </a:r>
            <a:r>
              <a:rPr lang="en-US" sz="1500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trong</a:t>
            </a:r>
            <a:r>
              <a:rPr lang="en-US" sz="150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 </a:t>
            </a:r>
            <a:r>
              <a:rPr lang="en-US" sz="1500" err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lớn</a:t>
            </a:r>
            <a:r>
              <a:rPr lang="en-US" sz="1500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err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hơn</a:t>
            </a:r>
            <a:r>
              <a:rPr lang="en-US" sz="1500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 150 </a:t>
            </a:r>
            <a:r>
              <a:rPr lang="en-US" sz="150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có</a:t>
            </a:r>
            <a:r>
              <a:rPr lang="en-US" sz="150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tỉ</a:t>
            </a:r>
            <a:r>
              <a:rPr lang="en-US" sz="150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lệ</a:t>
            </a:r>
            <a:r>
              <a:rPr lang="en-US" sz="150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err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gian</a:t>
            </a:r>
            <a:r>
              <a:rPr lang="en-US" sz="1500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err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lận</a:t>
            </a:r>
            <a:r>
              <a:rPr lang="en-US" sz="1500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lớn</a:t>
            </a:r>
            <a:r>
              <a:rPr lang="en-US" sz="150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hơn</a:t>
            </a:r>
            <a:r>
              <a:rPr lang="en-US" sz="150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28C230-9404-6B67-0467-90F736BC2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39" y="1942024"/>
            <a:ext cx="5233219" cy="15058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2FEC13-EE86-6CCC-4344-2CABD05C1A30}"/>
              </a:ext>
            </a:extLst>
          </p:cNvPr>
          <p:cNvSpPr txBox="1"/>
          <p:nvPr/>
        </p:nvSpPr>
        <p:spPr>
          <a:xfrm>
            <a:off x="2195343" y="3448008"/>
            <a:ext cx="2076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200" i="1">
                <a:latin typeface="Arial" panose="020B0604020202020204" pitchFamily="34" charset="0"/>
                <a:cs typeface="Arial" panose="020B0604020202020204" pitchFamily="34" charset="0"/>
              </a:rPr>
              <a:t>Phân phối credit_risk_score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6003B4-0F97-E28A-6A85-5EE53B87D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944" y="1923117"/>
            <a:ext cx="5416998" cy="15058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297403-958C-DB6A-9B91-1C38F3BD839F}"/>
              </a:ext>
            </a:extLst>
          </p:cNvPr>
          <p:cNvSpPr txBox="1"/>
          <p:nvPr/>
        </p:nvSpPr>
        <p:spPr>
          <a:xfrm>
            <a:off x="8138944" y="3384430"/>
            <a:ext cx="2432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200" i="1">
                <a:latin typeface="Arial" panose="020B0604020202020204" pitchFamily="34" charset="0"/>
                <a:cs typeface="Arial" panose="020B0604020202020204" pitchFamily="34" charset="0"/>
              </a:rPr>
              <a:t>Phân phối name_email_similarity</a:t>
            </a:r>
          </a:p>
        </p:txBody>
      </p:sp>
      <p:sp>
        <p:nvSpPr>
          <p:cNvPr id="11" name="Hộp Văn bản 5">
            <a:extLst>
              <a:ext uri="{FF2B5EF4-FFF2-40B4-BE49-F238E27FC236}">
                <a16:creationId xmlns:a16="http://schemas.microsoft.com/office/drawing/2014/main" id="{E211C694-10B3-EDD8-114F-8B97CA5A188A}"/>
              </a:ext>
            </a:extLst>
          </p:cNvPr>
          <p:cNvSpPr txBox="1"/>
          <p:nvPr/>
        </p:nvSpPr>
        <p:spPr>
          <a:xfrm>
            <a:off x="6341943" y="3699242"/>
            <a:ext cx="5233217" cy="18673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en-US" sz="150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Biểu</a:t>
            </a:r>
            <a:r>
              <a:rPr lang="en-US" sz="150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 </a:t>
            </a:r>
            <a:r>
              <a:rPr lang="en-US" sz="150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đồ</a:t>
            </a:r>
            <a:r>
              <a:rPr lang="en-US" sz="150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 </a:t>
            </a:r>
            <a:r>
              <a:rPr lang="en-US" sz="150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phân</a:t>
            </a:r>
            <a:r>
              <a:rPr lang="en-US" sz="150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 </a:t>
            </a:r>
            <a:r>
              <a:rPr lang="en-US" sz="150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phối</a:t>
            </a:r>
            <a:r>
              <a:rPr lang="en-US" sz="150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 </a:t>
            </a:r>
            <a:r>
              <a:rPr lang="en-US" sz="150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của</a:t>
            </a:r>
            <a:r>
              <a:rPr lang="en-US" sz="150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 </a:t>
            </a:r>
            <a:r>
              <a:rPr lang="en-US" sz="150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biến</a:t>
            </a:r>
            <a:r>
              <a:rPr lang="en-US" sz="150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 "</a:t>
            </a:r>
            <a:r>
              <a:rPr lang="en-US" sz="150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name_email_similarity</a:t>
            </a:r>
            <a:r>
              <a:rPr lang="en-US" sz="150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" </a:t>
            </a:r>
            <a:r>
              <a:rPr lang="en-US" sz="150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về</a:t>
            </a:r>
            <a:r>
              <a:rPr lang="en-US" sz="150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 </a:t>
            </a:r>
            <a:r>
              <a:rPr lang="en-US" sz="150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sự</a:t>
            </a:r>
            <a:r>
              <a:rPr lang="en-US" sz="150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giống</a:t>
            </a:r>
            <a:r>
              <a:rPr lang="en-US" sz="150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nhau</a:t>
            </a:r>
            <a:r>
              <a:rPr lang="en-US" sz="150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giữa</a:t>
            </a:r>
            <a:r>
              <a:rPr lang="en-US" sz="150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tên</a:t>
            </a:r>
            <a:r>
              <a:rPr lang="en-US" sz="150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và</a:t>
            </a:r>
            <a:r>
              <a:rPr lang="en-US" sz="150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email </a:t>
            </a:r>
            <a:r>
              <a:rPr lang="en-US" sz="150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chỉ</a:t>
            </a:r>
            <a:r>
              <a:rPr lang="en-US" sz="150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ra</a:t>
            </a:r>
            <a:r>
              <a:rPr lang="en-US" sz="150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rằng</a:t>
            </a:r>
            <a:r>
              <a:rPr lang="en-US" sz="150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sz="150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Khách</a:t>
            </a:r>
            <a:r>
              <a:rPr lang="en-US" sz="150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hàng</a:t>
            </a:r>
            <a:r>
              <a:rPr lang="en-US" sz="150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có</a:t>
            </a:r>
            <a:r>
              <a:rPr lang="en-US" sz="1500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err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tên</a:t>
            </a:r>
            <a:r>
              <a:rPr lang="en-US" sz="1500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err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giống</a:t>
            </a:r>
            <a:r>
              <a:rPr lang="en-US" sz="1500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err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với</a:t>
            </a:r>
            <a:r>
              <a:rPr lang="en-US" sz="1500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email </a:t>
            </a:r>
            <a:r>
              <a:rPr lang="en-US" sz="150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có</a:t>
            </a:r>
            <a:r>
              <a:rPr lang="en-US" sz="150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err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tỉ</a:t>
            </a:r>
            <a:r>
              <a:rPr lang="en-US" sz="1500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err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lệ</a:t>
            </a:r>
            <a:r>
              <a:rPr lang="en-US" sz="1500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err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gian</a:t>
            </a:r>
            <a:r>
              <a:rPr lang="en-US" sz="1500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err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lận</a:t>
            </a:r>
            <a:r>
              <a:rPr lang="en-US" sz="1500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err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thấp</a:t>
            </a:r>
            <a:r>
              <a:rPr lang="en-US" sz="150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hơn</a:t>
            </a:r>
            <a:r>
              <a:rPr lang="en-US" sz="150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so </a:t>
            </a:r>
            <a:r>
              <a:rPr lang="en-US" sz="150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với</a:t>
            </a:r>
            <a:r>
              <a:rPr lang="en-US" sz="150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khách</a:t>
            </a:r>
            <a:r>
              <a:rPr lang="en-US" sz="150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hàng</a:t>
            </a:r>
            <a:r>
              <a:rPr lang="en-US" sz="150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có</a:t>
            </a:r>
            <a:r>
              <a:rPr lang="en-US" sz="150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tên</a:t>
            </a:r>
            <a:r>
              <a:rPr lang="en-US" sz="150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khác</a:t>
            </a:r>
            <a:r>
              <a:rPr lang="en-US" sz="150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 email.</a:t>
            </a:r>
            <a:endParaRPr lang="en-US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182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D6BEBF1A-7B32-9088-C551-2DE084093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768664"/>
            <a:ext cx="10905066" cy="26717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D4DAA1-1B65-D5C3-812B-73954852F02E}"/>
              </a:ext>
            </a:extLst>
          </p:cNvPr>
          <p:cNvSpPr txBox="1"/>
          <p:nvPr/>
        </p:nvSpPr>
        <p:spPr>
          <a:xfrm>
            <a:off x="643467" y="5225143"/>
            <a:ext cx="6795515" cy="87203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VN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BC có số vụ lừa đảo nhiều nhất (~2500 bản ghi)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BA </a:t>
            </a:r>
            <a:r>
              <a:rPr lang="en-US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là</a:t>
            </a:r>
            <a:r>
              <a:rPr lang="en-US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lớp</a:t>
            </a:r>
            <a:r>
              <a:rPr lang="en-US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có</a:t>
            </a:r>
            <a:r>
              <a:rPr lang="en-US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tỉ</a:t>
            </a:r>
            <a:r>
              <a:rPr lang="en-US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lệ</a:t>
            </a:r>
            <a:r>
              <a:rPr lang="en-US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gian</a:t>
            </a:r>
            <a:r>
              <a:rPr lang="en-US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lận</a:t>
            </a:r>
            <a:r>
              <a:rPr lang="en-US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cao</a:t>
            </a:r>
            <a:r>
              <a:rPr lang="en-US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nhất</a:t>
            </a:r>
            <a:r>
              <a:rPr lang="en-US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với</a:t>
            </a:r>
            <a:r>
              <a:rPr lang="en-US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3% so </a:t>
            </a:r>
            <a:r>
              <a:rPr lang="en-US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với</a:t>
            </a:r>
            <a:r>
              <a:rPr lang="en-US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các</a:t>
            </a:r>
            <a:r>
              <a:rPr lang="en-US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lớp</a:t>
            </a:r>
            <a:r>
              <a:rPr lang="en-US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khác</a:t>
            </a:r>
            <a:endParaRPr lang="en-VN">
              <a:latin typeface="Arial" panose="020B0604020202020204" pitchFamily="34" charset="0"/>
              <a:ea typeface="Lato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771ADE-73B6-1C0C-A8A7-D6E07A1EE78C}"/>
              </a:ext>
            </a:extLst>
          </p:cNvPr>
          <p:cNvSpPr txBox="1"/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5200" b="1" kern="1200">
                <a:solidFill>
                  <a:srgbClr val="D5193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B717E1-1191-40EC-0DA2-4E916D80B18F}"/>
              </a:ext>
            </a:extLst>
          </p:cNvPr>
          <p:cNvSpPr txBox="1"/>
          <p:nvPr/>
        </p:nvSpPr>
        <p:spPr>
          <a:xfrm>
            <a:off x="2074606" y="4440404"/>
            <a:ext cx="30737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200" i="1">
                <a:latin typeface="Arial" panose="020B0604020202020204" pitchFamily="34" charset="0"/>
                <a:cs typeface="Arial" panose="020B0604020202020204" pitchFamily="34" charset="0"/>
              </a:rPr>
              <a:t>Biểu đồ Phân phối của Tình trạng nhà cửa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A04355-6527-8638-3D09-C40A0819D541}"/>
              </a:ext>
            </a:extLst>
          </p:cNvPr>
          <p:cNvSpPr txBox="1"/>
          <p:nvPr/>
        </p:nvSpPr>
        <p:spPr>
          <a:xfrm>
            <a:off x="7998541" y="4348070"/>
            <a:ext cx="2268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VN" sz="1200" i="1">
                <a:latin typeface="Arial" panose="020B0604020202020204" pitchFamily="34" charset="0"/>
                <a:cs typeface="Arial" panose="020B0604020202020204" pitchFamily="34" charset="0"/>
              </a:rPr>
              <a:t>Biểu đồ Tỉ lệ gian lận dựa theo</a:t>
            </a:r>
          </a:p>
          <a:p>
            <a:pPr algn="ctr"/>
            <a:r>
              <a:rPr lang="en-VN" sz="1200" i="1">
                <a:latin typeface="Arial" panose="020B0604020202020204" pitchFamily="34" charset="0"/>
                <a:cs typeface="Arial" panose="020B0604020202020204" pitchFamily="34" charset="0"/>
              </a:rPr>
              <a:t>Tình trạng nhà cửa</a:t>
            </a:r>
          </a:p>
        </p:txBody>
      </p:sp>
    </p:spTree>
    <p:extLst>
      <p:ext uri="{BB962C8B-B14F-4D97-AF65-F5344CB8AC3E}">
        <p14:creationId xmlns:p14="http://schemas.microsoft.com/office/powerpoint/2010/main" val="876018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990519" y="2659559"/>
            <a:ext cx="4250729" cy="123110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04 - </a:t>
            </a:r>
            <a:r>
              <a:rPr lang="en-US" sz="400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Chuẩn</a:t>
            </a:r>
            <a:r>
              <a:rPr lang="en-US" sz="40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400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bị</a:t>
            </a:r>
          </a:p>
          <a:p>
            <a:pPr>
              <a:lnSpc>
                <a:spcPct val="100000"/>
              </a:lnSpc>
            </a:pPr>
            <a:r>
              <a:rPr lang="en-US" sz="40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        </a:t>
            </a:r>
            <a:r>
              <a:rPr lang="en-US" sz="400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dữ</a:t>
            </a:r>
            <a:r>
              <a:rPr lang="en-US" sz="40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400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liệu</a:t>
            </a:r>
            <a:endParaRPr lang="en-US" sz="4000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670958" y="3000050"/>
            <a:ext cx="838200" cy="76200"/>
            <a:chOff x="3244850" y="3002280"/>
            <a:chExt cx="1752600" cy="152400"/>
          </a:xfrm>
          <a:solidFill>
            <a:schemeClr val="accent3"/>
          </a:solidFill>
        </p:grpSpPr>
        <p:sp>
          <p:nvSpPr>
            <p:cNvPr id="8" name="Rectangle 7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0833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3BBD0FD-B85F-0DA2-7213-2D65B785CF96}"/>
              </a:ext>
            </a:extLst>
          </p:cNvPr>
          <p:cNvSpPr txBox="1"/>
          <p:nvPr/>
        </p:nvSpPr>
        <p:spPr>
          <a:xfrm>
            <a:off x="769963" y="820765"/>
            <a:ext cx="3536182" cy="880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2000" b="1" err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Xử</a:t>
            </a:r>
            <a:r>
              <a:rPr lang="en-US" sz="2000" b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 </a:t>
            </a:r>
            <a:r>
              <a:rPr lang="en-US" sz="2000" b="1" err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lý</a:t>
            </a:r>
            <a:r>
              <a:rPr lang="en-US" sz="2000" b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 </a:t>
            </a:r>
            <a:r>
              <a:rPr lang="en-US" sz="2000" b="1" err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dữ</a:t>
            </a:r>
            <a:r>
              <a:rPr lang="en-US" sz="2000" b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 </a:t>
            </a:r>
            <a:r>
              <a:rPr lang="en-US" sz="2000" b="1" err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liệu</a:t>
            </a:r>
            <a:r>
              <a:rPr lang="en-US" sz="2000" b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 </a:t>
            </a:r>
            <a:r>
              <a:rPr lang="en-US" sz="2000" b="1" err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khuyết</a:t>
            </a:r>
            <a:r>
              <a:rPr lang="en-US" sz="2000" b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 </a:t>
            </a:r>
            <a:r>
              <a:rPr lang="en-US" sz="2000" b="1" err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thiếu</a:t>
            </a:r>
            <a:endParaRPr lang="en-US" sz="2000" b="1" kern="1200">
              <a:solidFill>
                <a:srgbClr val="D51931"/>
              </a:solidFill>
              <a:latin typeface="Arial"/>
              <a:ea typeface="Lato Black"/>
              <a:cs typeface="Lato Black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A67027-3338-20C2-9AE0-81C6F3C12A0A}"/>
              </a:ext>
            </a:extLst>
          </p:cNvPr>
          <p:cNvSpPr txBox="1"/>
          <p:nvPr/>
        </p:nvSpPr>
        <p:spPr>
          <a:xfrm>
            <a:off x="7534602" y="2400730"/>
            <a:ext cx="2972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200" i="1"/>
              <a:t>Các phương pháp xử lý dữ liệu khuyết thiếu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85D32D-2201-7128-1DCF-C6BCC1FEFA14}"/>
              </a:ext>
            </a:extLst>
          </p:cNvPr>
          <p:cNvSpPr txBox="1"/>
          <p:nvPr/>
        </p:nvSpPr>
        <p:spPr>
          <a:xfrm>
            <a:off x="769963" y="3093000"/>
            <a:ext cx="2840182" cy="454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2000" b="1" err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Xử</a:t>
            </a:r>
            <a:r>
              <a:rPr lang="en-US" sz="2000" b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 </a:t>
            </a:r>
            <a:r>
              <a:rPr lang="en-US" sz="2000" b="1" err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lý</a:t>
            </a:r>
            <a:r>
              <a:rPr lang="en-US" sz="2000" b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 </a:t>
            </a:r>
            <a:r>
              <a:rPr lang="en-US" sz="2000" b="1" err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giá</a:t>
            </a:r>
            <a:r>
              <a:rPr lang="en-US" sz="2000" b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 </a:t>
            </a:r>
            <a:r>
              <a:rPr lang="en-US" sz="2000" b="1" err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trị</a:t>
            </a:r>
            <a:r>
              <a:rPr lang="en-US" sz="2000" b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 </a:t>
            </a:r>
            <a:r>
              <a:rPr lang="en-US" sz="2000" b="1" err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ngoại</a:t>
            </a:r>
            <a:r>
              <a:rPr lang="en-US" sz="2000" b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 </a:t>
            </a:r>
            <a:r>
              <a:rPr lang="en-US" sz="2000" b="1" err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lai</a:t>
            </a:r>
            <a:endParaRPr lang="en-US" sz="2000" b="1" kern="1200">
              <a:solidFill>
                <a:srgbClr val="D51931"/>
              </a:solidFill>
              <a:latin typeface="Arial"/>
              <a:ea typeface="Lato Black"/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69A8E0-478F-32B5-2010-F96E117E0032}"/>
              </a:ext>
            </a:extLst>
          </p:cNvPr>
          <p:cNvSpPr txBox="1"/>
          <p:nvPr/>
        </p:nvSpPr>
        <p:spPr>
          <a:xfrm>
            <a:off x="5724148" y="3020105"/>
            <a:ext cx="6336928" cy="12875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VN">
                <a:latin typeface="Arial"/>
                <a:ea typeface="Lato"/>
                <a:cs typeface="Lato"/>
              </a:rPr>
              <a:t>Trong usecase này, các giá trị ngoại lai không được xử lý vì:</a:t>
            </a:r>
            <a:endParaRPr lang="en-US">
              <a:latin typeface="Arial"/>
              <a:ea typeface="Lato"/>
              <a:cs typeface="Lato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VN">
                <a:latin typeface="Arial"/>
                <a:ea typeface="Lato"/>
                <a:cs typeface="Lato"/>
              </a:rPr>
              <a:t>Các mô hình cây tác động mạnh đến giá trị ngoại lai</a:t>
            </a:r>
            <a:endParaRPr lang="en-VN">
              <a:latin typeface="Arial"/>
              <a:cs typeface="Arial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VN">
                <a:latin typeface="Arial"/>
                <a:ea typeface="Lato"/>
                <a:cs typeface="Lato"/>
              </a:rPr>
              <a:t>Dữ liệu có ý nghĩa, không bị bất hợp lý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52CECA-47FC-DF73-8E25-51308A462E77}"/>
              </a:ext>
            </a:extLst>
          </p:cNvPr>
          <p:cNvSpPr txBox="1"/>
          <p:nvPr/>
        </p:nvSpPr>
        <p:spPr>
          <a:xfrm>
            <a:off x="770111" y="4943395"/>
            <a:ext cx="3816178" cy="618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err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Xử</a:t>
            </a:r>
            <a:r>
              <a:rPr lang="en-US" sz="2000" b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 </a:t>
            </a:r>
            <a:r>
              <a:rPr lang="en-US" sz="2000" b="1" err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lý</a:t>
            </a:r>
            <a:r>
              <a:rPr lang="en-US" sz="2000" b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 </a:t>
            </a:r>
            <a:r>
              <a:rPr lang="en-US" sz="2000" b="1" err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các</a:t>
            </a:r>
            <a:r>
              <a:rPr lang="en-US" sz="2000" b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 </a:t>
            </a:r>
            <a:r>
              <a:rPr lang="en-US" sz="2000" b="1" err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biến</a:t>
            </a:r>
            <a:r>
              <a:rPr lang="en-US" sz="2000" b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 </a:t>
            </a:r>
            <a:r>
              <a:rPr lang="en-US" sz="2000" b="1" err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định</a:t>
            </a:r>
            <a:r>
              <a:rPr lang="en-US" sz="2000" b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 </a:t>
            </a:r>
            <a:r>
              <a:rPr lang="en-US" sz="2000" b="1" err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lượng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F1AD99-1377-DE60-E9DD-211BA14ACCE5}"/>
              </a:ext>
            </a:extLst>
          </p:cNvPr>
          <p:cNvSpPr txBox="1"/>
          <p:nvPr/>
        </p:nvSpPr>
        <p:spPr>
          <a:xfrm>
            <a:off x="5724148" y="5067027"/>
            <a:ext cx="2044149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VN">
                <a:latin typeface="Arial"/>
                <a:cs typeface="Arial"/>
              </a:rPr>
              <a:t>One-hot Encoding</a:t>
            </a:r>
            <a:endParaRPr lang="en-US">
              <a:latin typeface="Arial"/>
              <a:cs typeface="Arial"/>
            </a:endParaRPr>
          </a:p>
          <a:p>
            <a:endParaRPr lang="en-VN">
              <a:latin typeface="Arial"/>
              <a:cs typeface="Arial"/>
            </a:endParaRPr>
          </a:p>
          <a:p>
            <a:r>
              <a:rPr lang="en-VN">
                <a:latin typeface="Arial"/>
                <a:cs typeface="Arial"/>
              </a:rPr>
              <a:t>Label Encoding</a:t>
            </a: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B1CDAA8A-D638-6429-192C-93AA5E6AD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554" y="120915"/>
            <a:ext cx="4145886" cy="227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878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990519" y="2659559"/>
            <a:ext cx="4250729" cy="61555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05 - Mô </a:t>
            </a:r>
            <a:r>
              <a:rPr lang="en-US" sz="400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hình</a:t>
            </a:r>
            <a:endParaRPr lang="en-US" sz="4000" err="1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670958" y="3000050"/>
            <a:ext cx="838200" cy="76200"/>
            <a:chOff x="3244850" y="3002280"/>
            <a:chExt cx="1752600" cy="152400"/>
          </a:xfrm>
          <a:solidFill>
            <a:schemeClr val="accent3"/>
          </a:solidFill>
        </p:grpSpPr>
        <p:sp>
          <p:nvSpPr>
            <p:cNvPr id="8" name="Rectangle 7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5347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A5C30917-4E20-0BF0-E0B8-047AD75EA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655" y="955432"/>
            <a:ext cx="3369788" cy="49471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4CB272-71DA-8684-01B9-4F3E28737653}"/>
              </a:ext>
            </a:extLst>
          </p:cNvPr>
          <p:cNvSpPr txBox="1"/>
          <p:nvPr/>
        </p:nvSpPr>
        <p:spPr>
          <a:xfrm>
            <a:off x="8918892" y="6005178"/>
            <a:ext cx="14093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100" i="1"/>
              <a:t>Model Flow Diagram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C80E23-9AAA-D30D-4A50-DBB124F57CEA}"/>
              </a:ext>
            </a:extLst>
          </p:cNvPr>
          <p:cNvSpPr txBox="1"/>
          <p:nvPr/>
        </p:nvSpPr>
        <p:spPr>
          <a:xfrm>
            <a:off x="956400" y="1491219"/>
            <a:ext cx="2191626" cy="172431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000">
                <a:solidFill>
                  <a:srgbClr val="D51931"/>
                </a:solidFill>
                <a:latin typeface="Lato"/>
                <a:ea typeface="Lato"/>
                <a:cs typeface="Lato"/>
              </a:rPr>
              <a:t>Mô </a:t>
            </a:r>
            <a:r>
              <a:rPr lang="en-US" sz="2000" err="1">
                <a:solidFill>
                  <a:srgbClr val="D51931"/>
                </a:solidFill>
                <a:latin typeface="Lato"/>
                <a:ea typeface="Lato"/>
                <a:cs typeface="Lato"/>
              </a:rPr>
              <a:t>hình</a:t>
            </a:r>
            <a:r>
              <a:rPr lang="en-US" sz="2000">
                <a:solidFill>
                  <a:srgbClr val="D51931"/>
                </a:solidFill>
                <a:latin typeface="Lato"/>
                <a:ea typeface="Lato"/>
                <a:cs typeface="Lato"/>
              </a:rPr>
              <a:t>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VN" sz="2000"/>
              <a:t>LightGBM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VN" sz="2000"/>
              <a:t>XGBoost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VN" sz="2000"/>
              <a:t>Random Forest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10F6E5-9BB7-D626-3348-81490E0D7832}"/>
              </a:ext>
            </a:extLst>
          </p:cNvPr>
          <p:cNvSpPr txBox="1"/>
          <p:nvPr/>
        </p:nvSpPr>
        <p:spPr>
          <a:xfrm>
            <a:off x="956400" y="3567600"/>
            <a:ext cx="6207148" cy="233987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err="1">
                <a:solidFill>
                  <a:srgbClr val="D51931"/>
                </a:solidFill>
                <a:latin typeface="Lato"/>
                <a:ea typeface="Lato"/>
                <a:cs typeface="Lato"/>
              </a:rPr>
              <a:t>Ưu</a:t>
            </a:r>
            <a:r>
              <a:rPr lang="en-US" sz="2000">
                <a:solidFill>
                  <a:srgbClr val="D51931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D51931"/>
                </a:solidFill>
                <a:latin typeface="Lato"/>
                <a:ea typeface="Lato"/>
                <a:cs typeface="Lato"/>
              </a:rPr>
              <a:t>điểm</a:t>
            </a:r>
            <a:r>
              <a:rPr lang="en-US" sz="2000">
                <a:solidFill>
                  <a:srgbClr val="D51931"/>
                </a:solidFill>
                <a:latin typeface="Lato"/>
                <a:ea typeface="Lato"/>
                <a:cs typeface="Lato"/>
              </a:rPr>
              <a:t>:</a:t>
            </a:r>
            <a:endParaRPr lang="en-US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VN" sz="2000" err="1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Dễ</a:t>
            </a:r>
            <a:r>
              <a:rPr lang="en-VN" sz="2000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en-VN" sz="2000" err="1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dàng</a:t>
            </a:r>
            <a:r>
              <a:rPr lang="en-VN" sz="2000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en-VN" sz="2000" err="1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xử</a:t>
            </a:r>
            <a:r>
              <a:rPr lang="en-VN" sz="2000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en-VN" sz="2000" err="1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lý</a:t>
            </a:r>
            <a:r>
              <a:rPr lang="en-VN" sz="2000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en-VN" sz="2000" err="1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các</a:t>
            </a:r>
            <a:r>
              <a:rPr lang="en-VN" sz="2000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en-VN" sz="2000" err="1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biến</a:t>
            </a:r>
            <a:r>
              <a:rPr lang="en-VN" sz="2000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en-VN" sz="2000" err="1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định</a:t>
            </a:r>
            <a:r>
              <a:rPr lang="en-VN" sz="2000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en-VN" sz="2000" err="1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lượng</a:t>
            </a:r>
            <a:endParaRPr lang="en-VN" sz="2000" err="1">
              <a:solidFill>
                <a:schemeClr val="tx1">
                  <a:lumMod val="50000"/>
                </a:schemeClr>
              </a:solidFill>
              <a:ea typeface="Lato"/>
              <a:cs typeface="Lato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VN" sz="2000" err="1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Có</a:t>
            </a:r>
            <a:r>
              <a:rPr lang="en-VN" sz="2000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en-VN" sz="2000" err="1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thể</a:t>
            </a:r>
            <a:r>
              <a:rPr lang="en-VN" sz="2000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en-VN" sz="2000" err="1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giải</a:t>
            </a:r>
            <a:r>
              <a:rPr lang="en-VN" sz="2000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en-VN" sz="2000" err="1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thích</a:t>
            </a:r>
            <a:r>
              <a:rPr lang="en-VN" sz="2000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en-VN" sz="2000" err="1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được</a:t>
            </a:r>
            <a:endParaRPr lang="en-VN" sz="2000" err="1">
              <a:solidFill>
                <a:schemeClr val="tx1">
                  <a:lumMod val="50000"/>
                </a:schemeClr>
              </a:solidFill>
              <a:ea typeface="Lato"/>
              <a:cs typeface="Lato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VN" sz="2000" err="1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Tác</a:t>
            </a:r>
            <a:r>
              <a:rPr lang="en-VN" sz="2000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en-VN" sz="2000" err="1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động</a:t>
            </a:r>
            <a:r>
              <a:rPr lang="en-VN" sz="2000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en-VN" sz="2000" err="1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mạnh</a:t>
            </a:r>
            <a:r>
              <a:rPr lang="en-VN" sz="2000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en-VN" sz="2000" err="1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đến</a:t>
            </a:r>
            <a:r>
              <a:rPr lang="en-VN" sz="2000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en-VN" sz="2000" err="1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dữ</a:t>
            </a:r>
            <a:r>
              <a:rPr lang="en-VN" sz="2000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en-VN" sz="2000" err="1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liệu</a:t>
            </a:r>
            <a:r>
              <a:rPr lang="en-VN" sz="2000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en-VN" sz="2000" err="1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khuyết</a:t>
            </a:r>
            <a:r>
              <a:rPr lang="en-VN" sz="2000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 thiếu</a:t>
            </a:r>
            <a:endParaRPr lang="en-VN" sz="2000">
              <a:solidFill>
                <a:schemeClr val="tx1">
                  <a:lumMod val="50000"/>
                </a:schemeClr>
              </a:solidFill>
              <a:ea typeface="Lato"/>
              <a:cs typeface="Lato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VN" sz="2000" err="1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Là</a:t>
            </a:r>
            <a:r>
              <a:rPr lang="en-VN" sz="2000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en-VN" sz="2000" err="1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những</a:t>
            </a:r>
            <a:r>
              <a:rPr lang="en-VN" sz="2000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en-VN" sz="2000" err="1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mô</a:t>
            </a:r>
            <a:r>
              <a:rPr lang="en-VN" sz="2000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en-VN" sz="2000" err="1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hình</a:t>
            </a:r>
            <a:r>
              <a:rPr lang="en-VN" sz="2000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en-VN" sz="2000" err="1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tốt</a:t>
            </a:r>
            <a:r>
              <a:rPr lang="en-VN" sz="2000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en-VN" sz="2000" err="1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nhất</a:t>
            </a:r>
            <a:r>
              <a:rPr lang="en-VN" sz="2000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 so </a:t>
            </a:r>
            <a:r>
              <a:rPr lang="en-VN" sz="2000" err="1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với</a:t>
            </a:r>
            <a:r>
              <a:rPr lang="en-VN" sz="2000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en-VN" sz="2000" err="1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các</a:t>
            </a:r>
            <a:r>
              <a:rPr lang="en-VN" sz="2000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en-VN" sz="2000" err="1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mô</a:t>
            </a:r>
            <a:r>
              <a:rPr lang="en-VN" sz="2000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en-VN" sz="2000" err="1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hình</a:t>
            </a:r>
            <a:r>
              <a:rPr lang="en-VN" sz="2000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en-VN" sz="2000" err="1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khác</a:t>
            </a:r>
            <a:endParaRPr lang="en-VN" sz="2000" err="1">
              <a:solidFill>
                <a:schemeClr val="tx1">
                  <a:lumMod val="50000"/>
                </a:schemeClr>
              </a:solidFill>
              <a:ea typeface="Lato"/>
              <a:cs typeface="La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95D401-87BC-C873-FE52-05F2ED2CEC12}"/>
              </a:ext>
            </a:extLst>
          </p:cNvPr>
          <p:cNvSpPr txBox="1"/>
          <p:nvPr/>
        </p:nvSpPr>
        <p:spPr>
          <a:xfrm>
            <a:off x="349112" y="318270"/>
            <a:ext cx="1704313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VN" sz="3200" b="1">
                <a:solidFill>
                  <a:srgbClr val="D51931"/>
                </a:solidFill>
                <a:latin typeface="Lato"/>
                <a:ea typeface="Lato"/>
                <a:cs typeface="Lato"/>
              </a:rPr>
              <a:t>Mô hình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078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1A4870-FF7B-6DAB-B940-C31E65A20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962" y="542046"/>
            <a:ext cx="6515982" cy="32383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8C39B0-EB43-B697-D902-6D75326CDD0E}"/>
              </a:ext>
            </a:extLst>
          </p:cNvPr>
          <p:cNvSpPr txBox="1"/>
          <p:nvPr/>
        </p:nvSpPr>
        <p:spPr>
          <a:xfrm>
            <a:off x="421112" y="1472066"/>
            <a:ext cx="4289773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VN" b="1">
                <a:latin typeface="Lato"/>
                <a:ea typeface="Lato"/>
                <a:cs typeface="Lato"/>
              </a:rPr>
              <a:t>Chuẩn đo:</a:t>
            </a:r>
            <a:r>
              <a:rPr lang="en-VN">
                <a:latin typeface="Lato"/>
                <a:ea typeface="Lato"/>
                <a:cs typeface="Lato"/>
              </a:rPr>
              <a:t> Recall @5% FPR</a:t>
            </a:r>
          </a:p>
          <a:p>
            <a:r>
              <a:rPr lang="en-VN" b="1">
                <a:latin typeface="Lato"/>
                <a:ea typeface="Lato"/>
                <a:cs typeface="Lato"/>
              </a:rPr>
              <a:t>Lý do: </a:t>
            </a:r>
            <a:r>
              <a:rPr lang="en-VN">
                <a:latin typeface="Lato"/>
                <a:ea typeface="Lato"/>
                <a:cs typeface="Lato"/>
              </a:rPr>
              <a:t>Với các lớp mất cân bằng, độ chính xác không phải là thước đo đầy đủ</a:t>
            </a:r>
            <a:endParaRPr lang="en-VN">
              <a:ea typeface="Lato"/>
              <a:cs typeface="Lato"/>
            </a:endParaRPr>
          </a:p>
          <a:p>
            <a:r>
              <a:rPr lang="en-VN">
                <a:latin typeface="Lato"/>
                <a:ea typeface="Lato"/>
                <a:cs typeface="Lato"/>
              </a:rPr>
              <a:t>(đã đề xuất trong bài báo).</a:t>
            </a:r>
          </a:p>
          <a:p>
            <a:endParaRPr lang="en-VN" b="1"/>
          </a:p>
          <a:p>
            <a:r>
              <a:rPr lang="en-US" err="1">
                <a:latin typeface="Lato"/>
                <a:ea typeface="Lato"/>
                <a:cs typeface="Lato"/>
              </a:rPr>
              <a:t>Tuy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nhiên</a:t>
            </a:r>
            <a:r>
              <a:rPr lang="en-US">
                <a:latin typeface="Lato"/>
                <a:ea typeface="Lato"/>
                <a:cs typeface="Lato"/>
              </a:rPr>
              <a:t>, </a:t>
            </a:r>
            <a:r>
              <a:rPr lang="en-US" err="1">
                <a:latin typeface="Lato"/>
                <a:ea typeface="Lato"/>
                <a:cs typeface="Lato"/>
              </a:rPr>
              <a:t>chuẩn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đo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có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thể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được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thay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đổi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dựa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vào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các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mục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đích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khác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nhau</a:t>
            </a:r>
            <a:r>
              <a:rPr lang="en-US">
                <a:latin typeface="Lato"/>
                <a:ea typeface="Lato"/>
                <a:cs typeface="Lato"/>
              </a:rPr>
              <a:t>.</a:t>
            </a:r>
          </a:p>
          <a:p>
            <a:r>
              <a:rPr lang="en-US" b="1" err="1">
                <a:latin typeface="Lato"/>
                <a:ea typeface="Lato"/>
                <a:cs typeface="Lato"/>
              </a:rPr>
              <a:t>Ví</a:t>
            </a:r>
            <a:r>
              <a:rPr lang="en-US" b="1">
                <a:latin typeface="Lato"/>
                <a:ea typeface="Lato"/>
                <a:cs typeface="Lato"/>
              </a:rPr>
              <a:t> </a:t>
            </a:r>
            <a:r>
              <a:rPr lang="en-US" b="1" err="1">
                <a:latin typeface="Lato"/>
                <a:ea typeface="Lato"/>
                <a:cs typeface="Lato"/>
              </a:rPr>
              <a:t>dụ</a:t>
            </a:r>
            <a:r>
              <a:rPr lang="en-US" b="1">
                <a:latin typeface="Lato"/>
                <a:ea typeface="Lato"/>
                <a:cs typeface="Lato"/>
              </a:rPr>
              <a:t>:</a:t>
            </a:r>
            <a:r>
              <a:rPr lang="en-VN">
                <a:latin typeface="Lato"/>
                <a:ea typeface="Lato"/>
                <a:cs typeface="Lato"/>
              </a:rPr>
              <a:t> tối đa hoá Recall để giảm rủi ro, </a:t>
            </a:r>
            <a:endParaRPr lang="en-VN">
              <a:ea typeface="Lato"/>
              <a:cs typeface="Lato"/>
            </a:endParaRPr>
          </a:p>
          <a:p>
            <a:r>
              <a:rPr lang="en-US" err="1">
                <a:latin typeface="Lato"/>
                <a:ea typeface="Lato"/>
                <a:cs typeface="Lato"/>
              </a:rPr>
              <a:t>tối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đa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hoá</a:t>
            </a:r>
            <a:r>
              <a:rPr lang="en-US">
                <a:latin typeface="Lato"/>
                <a:ea typeface="Lato"/>
                <a:cs typeface="Lato"/>
              </a:rPr>
              <a:t> </a:t>
            </a:r>
            <a:r>
              <a:rPr lang="en-VN">
                <a:latin typeface="Lato"/>
                <a:ea typeface="Lato"/>
                <a:cs typeface="Lato"/>
              </a:rPr>
              <a:t>Precision để có rủi ro cao hơn.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422AAAAD-E0B7-30C2-23F1-30DBFCA784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515924"/>
              </p:ext>
            </p:extLst>
          </p:nvPr>
        </p:nvGraphicFramePr>
        <p:xfrm>
          <a:off x="421112" y="4771073"/>
          <a:ext cx="3444832" cy="1590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673">
                  <a:extLst>
                    <a:ext uri="{9D8B030D-6E8A-4147-A177-3AD203B41FA5}">
                      <a16:colId xmlns:a16="http://schemas.microsoft.com/office/drawing/2014/main" val="1244893779"/>
                    </a:ext>
                  </a:extLst>
                </a:gridCol>
                <a:gridCol w="1915159">
                  <a:extLst>
                    <a:ext uri="{9D8B030D-6E8A-4147-A177-3AD203B41FA5}">
                      <a16:colId xmlns:a16="http://schemas.microsoft.com/office/drawing/2014/main" val="3463000914"/>
                    </a:ext>
                  </a:extLst>
                </a:gridCol>
              </a:tblGrid>
              <a:tr h="397676">
                <a:tc>
                  <a:txBody>
                    <a:bodyPr/>
                    <a:lstStyle/>
                    <a:p>
                      <a:r>
                        <a:rPr lang="en-VN" sz="1500"/>
                        <a:t>Mô hình</a:t>
                      </a:r>
                    </a:p>
                  </a:txBody>
                  <a:tcPr>
                    <a:solidFill>
                      <a:srgbClr val="D519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VN" sz="1500"/>
                        <a:t>Recall @5% FPR</a:t>
                      </a:r>
                    </a:p>
                  </a:txBody>
                  <a:tcPr>
                    <a:solidFill>
                      <a:srgbClr val="D519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348584"/>
                  </a:ext>
                </a:extLst>
              </a:tr>
              <a:tr h="397676">
                <a:tc>
                  <a:txBody>
                    <a:bodyPr/>
                    <a:lstStyle/>
                    <a:p>
                      <a:r>
                        <a:rPr lang="en-VN" sz="1500"/>
                        <a:t>LightGBM</a:t>
                      </a:r>
                    </a:p>
                  </a:txBody>
                  <a:tcPr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VN" sz="1500"/>
                        <a:t>0.76</a:t>
                      </a:r>
                    </a:p>
                  </a:txBody>
                  <a:tcPr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836522"/>
                  </a:ext>
                </a:extLst>
              </a:tr>
              <a:tr h="397676">
                <a:tc>
                  <a:txBody>
                    <a:bodyPr/>
                    <a:lstStyle/>
                    <a:p>
                      <a:r>
                        <a:rPr lang="en-VN" sz="1500"/>
                        <a:t>XGBoost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VN" sz="1500"/>
                        <a:t>0.77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136939"/>
                  </a:ext>
                </a:extLst>
              </a:tr>
              <a:tr h="397676">
                <a:tc>
                  <a:txBody>
                    <a:bodyPr/>
                    <a:lstStyle/>
                    <a:p>
                      <a:r>
                        <a:rPr lang="en-VN" sz="1500"/>
                        <a:t>Random Forest</a:t>
                      </a:r>
                    </a:p>
                  </a:txBody>
                  <a:tcPr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VN" sz="1500"/>
                        <a:t>0.66</a:t>
                      </a:r>
                    </a:p>
                  </a:txBody>
                  <a:tcPr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08776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495B5EC-23E0-6813-F1E8-AFC58DB67C2E}"/>
              </a:ext>
            </a:extLst>
          </p:cNvPr>
          <p:cNvSpPr txBox="1"/>
          <p:nvPr/>
        </p:nvSpPr>
        <p:spPr>
          <a:xfrm>
            <a:off x="1525382" y="6362167"/>
            <a:ext cx="1226618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VN" sz="1200" i="1">
                <a:latin typeface="Lato"/>
                <a:ea typeface="Lato"/>
                <a:cs typeface="Lato"/>
              </a:rPr>
              <a:t>Bảng đánh giá</a:t>
            </a:r>
            <a:endParaRPr lang="en-US" sz="1200" i="1">
              <a:ea typeface="Lato"/>
              <a:cs typeface="La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6B5F61-AB79-6DB7-8EE4-7A63A9FCBC5A}"/>
              </a:ext>
            </a:extLst>
          </p:cNvPr>
          <p:cNvSpPr txBox="1"/>
          <p:nvPr/>
        </p:nvSpPr>
        <p:spPr>
          <a:xfrm>
            <a:off x="421112" y="234270"/>
            <a:ext cx="1798890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VN" sz="3200" b="1">
                <a:solidFill>
                  <a:srgbClr val="D51931"/>
                </a:solidFill>
                <a:latin typeface="Lato"/>
                <a:ea typeface="Lato"/>
                <a:cs typeface="Lato"/>
              </a:rPr>
              <a:t>Đánh giá</a:t>
            </a:r>
            <a:endParaRPr lang="en-US" sz="3200" b="1">
              <a:solidFill>
                <a:srgbClr val="D51931"/>
              </a:solidFill>
              <a:ea typeface="Lato"/>
              <a:cs typeface="Lat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D9FE89-E36C-A024-7558-053E2D5F1772}"/>
              </a:ext>
            </a:extLst>
          </p:cNvPr>
          <p:cNvSpPr txBox="1"/>
          <p:nvPr/>
        </p:nvSpPr>
        <p:spPr>
          <a:xfrm>
            <a:off x="7925679" y="3780390"/>
            <a:ext cx="1454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200" i="1"/>
              <a:t>Feature Importance</a:t>
            </a:r>
          </a:p>
        </p:txBody>
      </p:sp>
      <p:pic>
        <p:nvPicPr>
          <p:cNvPr id="10" name="Picture 9" descr="A graph with a line&#10;&#10;Description automatically generated">
            <a:extLst>
              <a:ext uri="{FF2B5EF4-FFF2-40B4-BE49-F238E27FC236}">
                <a16:creationId xmlns:a16="http://schemas.microsoft.com/office/drawing/2014/main" id="{07DECD31-D1D3-6A42-1F75-4D4B53209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962" y="4211798"/>
            <a:ext cx="2954070" cy="2176339"/>
          </a:xfrm>
          <a:prstGeom prst="rect">
            <a:avLst/>
          </a:prstGeom>
        </p:spPr>
      </p:pic>
      <p:pic>
        <p:nvPicPr>
          <p:cNvPr id="12" name="Picture 11" descr="A line graph with numbers and lines&#10;&#10;Description automatically generated">
            <a:extLst>
              <a:ext uri="{FF2B5EF4-FFF2-40B4-BE49-F238E27FC236}">
                <a16:creationId xmlns:a16="http://schemas.microsoft.com/office/drawing/2014/main" id="{F2288AA7-AC50-9777-CEDE-BB8007F193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048" y="4123267"/>
            <a:ext cx="3126896" cy="2311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384CBF2-4014-F388-FD99-932685EA2798}"/>
              </a:ext>
            </a:extLst>
          </p:cNvPr>
          <p:cNvSpPr txBox="1"/>
          <p:nvPr/>
        </p:nvSpPr>
        <p:spPr>
          <a:xfrm>
            <a:off x="7232515" y="6338167"/>
            <a:ext cx="1790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/>
              <a:t>Partial Dependence plots</a:t>
            </a:r>
            <a:endParaRPr lang="en-VN" sz="1200" i="1"/>
          </a:p>
        </p:txBody>
      </p:sp>
    </p:spTree>
    <p:extLst>
      <p:ext uri="{BB962C8B-B14F-4D97-AF65-F5344CB8AC3E}">
        <p14:creationId xmlns:p14="http://schemas.microsoft.com/office/powerpoint/2010/main" val="3703728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005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990519" y="2659559"/>
            <a:ext cx="4250729" cy="61555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06 - </a:t>
            </a:r>
            <a:r>
              <a:rPr lang="en-US" sz="400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Triển</a:t>
            </a:r>
            <a:r>
              <a:rPr lang="en-US" sz="40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 khai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670958" y="3000050"/>
            <a:ext cx="838200" cy="76200"/>
            <a:chOff x="3244850" y="3002280"/>
            <a:chExt cx="1752600" cy="152400"/>
          </a:xfrm>
          <a:solidFill>
            <a:schemeClr val="accent3"/>
          </a:solidFill>
        </p:grpSpPr>
        <p:sp>
          <p:nvSpPr>
            <p:cNvPr id="8" name="Rectangle 7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2159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AA3CB9-C227-854C-07C2-663140088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781" y="148167"/>
            <a:ext cx="3248025" cy="65616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EE7240-D407-E41B-E5DD-3097AC68E2AA}"/>
              </a:ext>
            </a:extLst>
          </p:cNvPr>
          <p:cNvSpPr txBox="1"/>
          <p:nvPr/>
        </p:nvSpPr>
        <p:spPr>
          <a:xfrm>
            <a:off x="512175" y="2786933"/>
            <a:ext cx="5580883" cy="128413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VN">
                <a:latin typeface="Lato"/>
                <a:ea typeface="Lato"/>
                <a:cs typeface="Lato"/>
              </a:rPr>
              <a:t>Hệ thống có thể trả về kết quả theo thời gian thực</a:t>
            </a:r>
            <a:endParaRPr lang="en-VN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VN">
                <a:latin typeface="Lato"/>
                <a:ea typeface="Lato"/>
                <a:cs typeface="Lato"/>
              </a:rPr>
              <a:t>Mô hình sẽ được cập nhật mỗi khi có dữ liệu mới (hàng ngày, hàng tuần, hàng tháng, …)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576E3F-B939-962A-1F9B-8D8D49A659C8}"/>
              </a:ext>
            </a:extLst>
          </p:cNvPr>
          <p:cNvSpPr txBox="1"/>
          <p:nvPr/>
        </p:nvSpPr>
        <p:spPr>
          <a:xfrm>
            <a:off x="512175" y="474412"/>
            <a:ext cx="213348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err="1">
                <a:solidFill>
                  <a:srgbClr val="D51931"/>
                </a:solidFill>
                <a:latin typeface="Arial"/>
                <a:ea typeface="Lato"/>
                <a:cs typeface="Lato"/>
              </a:rPr>
              <a:t>Quy</a:t>
            </a:r>
            <a:r>
              <a:rPr lang="en-US" sz="3200" b="1">
                <a:solidFill>
                  <a:srgbClr val="D51931"/>
                </a:solidFill>
                <a:latin typeface="Arial"/>
                <a:ea typeface="Lato"/>
                <a:cs typeface="Lato"/>
              </a:rPr>
              <a:t> </a:t>
            </a:r>
            <a:r>
              <a:rPr lang="en-US" sz="3200" b="1" err="1">
                <a:solidFill>
                  <a:srgbClr val="D51931"/>
                </a:solidFill>
                <a:latin typeface="Arial"/>
                <a:ea typeface="Lato"/>
                <a:cs typeface="Lato"/>
              </a:rPr>
              <a:t>trình</a:t>
            </a:r>
            <a:endParaRPr lang="en-US" sz="3200" b="1">
              <a:solidFill>
                <a:srgbClr val="D5193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8205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3D0382AB-F6BA-4704-BE42-CDE8D1EF69A4}"/>
              </a:ext>
            </a:extLst>
          </p:cNvPr>
          <p:cNvSpPr txBox="1">
            <a:spLocks/>
          </p:cNvSpPr>
          <p:nvPr/>
        </p:nvSpPr>
        <p:spPr>
          <a:xfrm>
            <a:off x="6557425" y="2159179"/>
            <a:ext cx="3633862" cy="2539641"/>
          </a:xfrm>
        </p:spPr>
        <p:txBody>
          <a:bodyPr lIns="91440" tIns="45720" rIns="91440" bIns="45720" anchor="t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AutoNum type="arabicPeriod"/>
            </a:pPr>
            <a:r>
              <a:rPr lang="en-GB" sz="2000" b="1">
                <a:solidFill>
                  <a:schemeClr val="bg2"/>
                </a:solidFill>
                <a:latin typeface="Open Sans Semibold"/>
                <a:cs typeface="Arial"/>
                <a:sym typeface="Helvetica Neue" panose="02000503000000020004" pitchFamily="2" charset="0"/>
              </a:rPr>
              <a:t> </a:t>
            </a:r>
            <a:r>
              <a:rPr lang="en-GB" sz="2000" b="1" err="1">
                <a:solidFill>
                  <a:schemeClr val="bg2"/>
                </a:solidFill>
                <a:latin typeface="Open Sans Semibold"/>
                <a:cs typeface="Arial"/>
                <a:sym typeface="Helvetica Neue" panose="02000503000000020004" pitchFamily="2" charset="0"/>
              </a:rPr>
              <a:t>Tổng</a:t>
            </a:r>
            <a:r>
              <a:rPr lang="en-GB" sz="2000" b="1">
                <a:solidFill>
                  <a:schemeClr val="bg2"/>
                </a:solidFill>
                <a:latin typeface="Open Sans Semibold"/>
                <a:cs typeface="Arial"/>
                <a:sym typeface="Helvetica Neue" panose="02000503000000020004" pitchFamily="2" charset="0"/>
              </a:rPr>
              <a:t> </a:t>
            </a:r>
            <a:r>
              <a:rPr lang="en-GB" sz="2000" b="1" err="1">
                <a:solidFill>
                  <a:schemeClr val="bg2"/>
                </a:solidFill>
                <a:latin typeface="Open Sans Semibold"/>
                <a:cs typeface="Arial"/>
                <a:sym typeface="Helvetica Neue" panose="02000503000000020004" pitchFamily="2" charset="0"/>
              </a:rPr>
              <a:t>quan</a:t>
            </a:r>
            <a:r>
              <a:rPr lang="en-GB" sz="2000" b="1">
                <a:solidFill>
                  <a:schemeClr val="bg2"/>
                </a:solidFill>
                <a:latin typeface="Open Sans Semibold"/>
                <a:cs typeface="Arial"/>
                <a:sym typeface="Helvetica Neue" panose="02000503000000020004" pitchFamily="2" charset="0"/>
              </a:rPr>
              <a:t>	</a:t>
            </a:r>
            <a:endParaRPr lang="en-GB" sz="2000" b="1">
              <a:solidFill>
                <a:schemeClr val="bg2"/>
              </a:solidFill>
              <a:latin typeface="Open Sans Semibold"/>
              <a:ea typeface="Open Sans Semibold"/>
              <a:cs typeface="Arial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en-GB" sz="2000" b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</a:t>
            </a:r>
            <a:r>
              <a:rPr lang="en-GB" sz="2000" b="1" err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Tìm</a:t>
            </a:r>
            <a:r>
              <a:rPr lang="en-GB" sz="2000" b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</a:t>
            </a:r>
            <a:r>
              <a:rPr lang="en-GB" sz="2000" b="1" err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hiểu</a:t>
            </a:r>
            <a:r>
              <a:rPr lang="en-GB" sz="2000" b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</a:t>
            </a:r>
            <a:r>
              <a:rPr lang="en-GB" sz="2000" b="1" err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nghiệp</a:t>
            </a:r>
            <a:r>
              <a:rPr lang="en-GB" sz="2000" b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</a:t>
            </a:r>
            <a:r>
              <a:rPr lang="en-GB" sz="2000" b="1" err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vụ</a:t>
            </a:r>
            <a:endParaRPr lang="en-GB" sz="2000" b="1">
              <a:solidFill>
                <a:schemeClr val="bg2"/>
              </a:solidFill>
              <a:latin typeface="Open Sans Semibold"/>
              <a:cs typeface="Arial" panose="020B0604020202020204" pitchFamily="34" charset="0"/>
              <a:sym typeface="Helvetica Neue" panose="02000503000000020004" pitchFamily="2" charset="0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en-GB" sz="2000" b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</a:t>
            </a:r>
            <a:r>
              <a:rPr lang="en-GB" sz="2000" b="1" err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Khảo</a:t>
            </a:r>
            <a:r>
              <a:rPr lang="en-GB" sz="2000" b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</a:t>
            </a:r>
            <a:r>
              <a:rPr lang="en-GB" sz="2000" b="1" err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sát</a:t>
            </a:r>
            <a:r>
              <a:rPr lang="en-GB" sz="2000" b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</a:t>
            </a:r>
            <a:r>
              <a:rPr lang="en-GB" sz="2000" b="1" err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dữ</a:t>
            </a:r>
            <a:r>
              <a:rPr lang="en-GB" sz="2000" b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</a:t>
            </a:r>
            <a:r>
              <a:rPr lang="en-GB" sz="2000" b="1" err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liệu</a:t>
            </a:r>
            <a:endParaRPr lang="en-GB" sz="2000" b="1">
              <a:solidFill>
                <a:schemeClr val="bg2"/>
              </a:solidFill>
              <a:latin typeface="Open Sans Semibold"/>
              <a:cs typeface="Arial" panose="020B0604020202020204" pitchFamily="34" charset="0"/>
              <a:sym typeface="Helvetica Neue" panose="02000503000000020004" pitchFamily="2" charset="0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en-GB" sz="2000" b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</a:t>
            </a:r>
            <a:r>
              <a:rPr lang="en-GB" sz="2000" b="1" err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Chuẩn</a:t>
            </a:r>
            <a:r>
              <a:rPr lang="en-GB" sz="2000" b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</a:t>
            </a:r>
            <a:r>
              <a:rPr lang="en-GB" sz="2000" b="1" err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bị</a:t>
            </a:r>
            <a:r>
              <a:rPr lang="en-GB" sz="2000" b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</a:t>
            </a:r>
            <a:r>
              <a:rPr lang="en-GB" sz="2000" b="1" err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dữ</a:t>
            </a:r>
            <a:r>
              <a:rPr lang="en-GB" sz="2000" b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</a:t>
            </a:r>
            <a:r>
              <a:rPr lang="en-GB" sz="2000" b="1" err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liệu</a:t>
            </a:r>
            <a:endParaRPr lang="en-GB" sz="2000" b="1">
              <a:solidFill>
                <a:schemeClr val="bg2"/>
              </a:solidFill>
              <a:latin typeface="Open Sans Semibold"/>
              <a:cs typeface="Arial" panose="020B0604020202020204" pitchFamily="34" charset="0"/>
              <a:sym typeface="Helvetica Neue" panose="02000503000000020004" pitchFamily="2" charset="0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en-GB" sz="2000" b="1">
                <a:solidFill>
                  <a:schemeClr val="bg2"/>
                </a:solidFill>
                <a:latin typeface="Open Sans Semibold"/>
                <a:cs typeface="Arial"/>
                <a:sym typeface="Helvetica Neue" panose="02000503000000020004" pitchFamily="2" charset="0"/>
              </a:rPr>
              <a:t> Mô </a:t>
            </a:r>
            <a:r>
              <a:rPr lang="en-GB" sz="2000" b="1" err="1">
                <a:solidFill>
                  <a:schemeClr val="bg2"/>
                </a:solidFill>
                <a:latin typeface="Open Sans Semibold"/>
                <a:cs typeface="Arial"/>
                <a:sym typeface="Helvetica Neue" panose="02000503000000020004" pitchFamily="2" charset="0"/>
              </a:rPr>
              <a:t>hình</a:t>
            </a:r>
            <a:endParaRPr lang="en-GB" sz="2000" b="1">
              <a:solidFill>
                <a:schemeClr val="bg2"/>
              </a:solidFill>
              <a:latin typeface="Open Sans Semibold"/>
              <a:cs typeface="Arial"/>
              <a:sym typeface="Helvetica Neue" panose="02000503000000020004" pitchFamily="2" charset="0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en-GB" sz="2000" b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</a:t>
            </a:r>
            <a:r>
              <a:rPr lang="en-GB" sz="2000" b="1" err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Triển</a:t>
            </a:r>
            <a:r>
              <a:rPr lang="en-GB" sz="2000" b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</a:t>
            </a:r>
            <a:r>
              <a:rPr lang="en-GB" sz="2000" b="1" err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khai</a:t>
            </a:r>
            <a:endParaRPr lang="en-GB" sz="2000" b="1">
              <a:solidFill>
                <a:schemeClr val="bg2"/>
              </a:solidFill>
              <a:latin typeface="Open Sans Semibold"/>
              <a:cs typeface="Arial" panose="020B0604020202020204" pitchFamily="34" charset="0"/>
              <a:sym typeface="Helvetica Neue" panose="02000503000000020004" pitchFamily="2" charset="0"/>
            </a:endParaRPr>
          </a:p>
        </p:txBody>
      </p:sp>
      <p:sp>
        <p:nvSpPr>
          <p:cNvPr id="40" name="Text Box 27">
            <a:extLst>
              <a:ext uri="{FF2B5EF4-FFF2-40B4-BE49-F238E27FC236}">
                <a16:creationId xmlns:a16="http://schemas.microsoft.com/office/drawing/2014/main" id="{D9388B03-D010-492A-9EFF-3ECC472CA9E2}"/>
              </a:ext>
            </a:extLst>
          </p:cNvPr>
          <p:cNvSpPr txBox="1">
            <a:spLocks/>
          </p:cNvSpPr>
          <p:nvPr/>
        </p:nvSpPr>
        <p:spPr bwMode="auto">
          <a:xfrm>
            <a:off x="6197425" y="835013"/>
            <a:ext cx="3748790" cy="974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/>
            <a:r>
              <a:rPr lang="en-US" sz="6000" err="1">
                <a:solidFill>
                  <a:schemeClr val="bg2"/>
                </a:solidFill>
                <a:latin typeface="Open Sans" panose="020B0606030504020204" pitchFamily="34" charset="0"/>
              </a:rPr>
              <a:t>Mục</a:t>
            </a:r>
            <a:r>
              <a:rPr lang="en-US" sz="6000">
                <a:solidFill>
                  <a:schemeClr val="bg2"/>
                </a:solidFill>
                <a:latin typeface="Open Sans" panose="020B0606030504020204" pitchFamily="34" charset="0"/>
              </a:rPr>
              <a:t> </a:t>
            </a:r>
            <a:r>
              <a:rPr lang="en-US" sz="6000" err="1">
                <a:solidFill>
                  <a:schemeClr val="bg2"/>
                </a:solidFill>
                <a:latin typeface="Open Sans" panose="020B0606030504020204" pitchFamily="34" charset="0"/>
              </a:rPr>
              <a:t>lục</a:t>
            </a:r>
            <a:endParaRPr lang="en-US" sz="6000">
              <a:solidFill>
                <a:schemeClr val="bg2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122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DF7DE81F-2785-5DBA-EA8D-5DB47DF7E4E4}"/>
              </a:ext>
            </a:extLst>
          </p:cNvPr>
          <p:cNvSpPr txBox="1">
            <a:spLocks/>
          </p:cNvSpPr>
          <p:nvPr/>
        </p:nvSpPr>
        <p:spPr>
          <a:xfrm>
            <a:off x="0" y="2243425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3037" indent="-343037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32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3247" indent="-285864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457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840" indent="-228691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223" indent="-228691" algn="l" defTabSz="457383" rtl="0" eaLnBrk="1" latinLnBrk="0" hangingPunct="1">
              <a:spcBef>
                <a:spcPct val="20000"/>
              </a:spcBef>
              <a:buFont typeface="Arial"/>
              <a:buChar char="»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606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989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372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754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  <a:defRPr/>
            </a:pPr>
            <a:r>
              <a:rPr lang="en-US" sz="3200" b="1">
                <a:solidFill>
                  <a:srgbClr val="D51931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Dashboard</a:t>
            </a:r>
            <a:endParaRPr lang="en-US" sz="3200" b="1" kern="1200">
              <a:solidFill>
                <a:srgbClr val="D51931"/>
              </a:solidFill>
              <a:latin typeface="Arial" panose="020B0604020202020204" pitchFamily="34" charset="0"/>
              <a:ea typeface="Lato" panose="020F0502020204030203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F7BA60C-FADD-8094-A2EB-B06C4C988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188" y="224819"/>
            <a:ext cx="7888940" cy="631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759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990519" y="2659559"/>
            <a:ext cx="4250729" cy="61555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01 - </a:t>
            </a:r>
            <a:r>
              <a:rPr lang="en-US" sz="400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Tổng</a:t>
            </a:r>
            <a:r>
              <a:rPr lang="en-US" sz="40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400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quan</a:t>
            </a:r>
            <a:endParaRPr lang="en-US" sz="4000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670958" y="3000050"/>
            <a:ext cx="838200" cy="76200"/>
            <a:chOff x="3244850" y="3002280"/>
            <a:chExt cx="1752600" cy="152400"/>
          </a:xfrm>
          <a:solidFill>
            <a:schemeClr val="accent3"/>
          </a:solidFill>
        </p:grpSpPr>
        <p:sp>
          <p:nvSpPr>
            <p:cNvPr id="8" name="Rectangle 7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3736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4040E0-B7D6-8EBD-BAAE-EE20140E7E7A}"/>
              </a:ext>
            </a:extLst>
          </p:cNvPr>
          <p:cNvSpPr txBox="1"/>
          <p:nvPr/>
        </p:nvSpPr>
        <p:spPr>
          <a:xfrm>
            <a:off x="409168" y="397037"/>
            <a:ext cx="2276585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VN" sz="3200" b="1">
                <a:solidFill>
                  <a:srgbClr val="D51931"/>
                </a:solidFill>
                <a:latin typeface="Arial"/>
                <a:cs typeface="Arial"/>
              </a:rPr>
              <a:t>Tổng</a:t>
            </a:r>
            <a:r>
              <a:rPr lang="en-VN" sz="3200" b="1">
                <a:solidFill>
                  <a:srgbClr val="D51931"/>
                </a:solidFill>
                <a:latin typeface="Arial"/>
                <a:ea typeface="Lato"/>
                <a:cs typeface="Lato"/>
              </a:rPr>
              <a:t> quan</a:t>
            </a:r>
            <a:endParaRPr lang="en-US" sz="3200" b="1">
              <a:solidFill>
                <a:srgbClr val="D51931"/>
              </a:solidFill>
              <a:latin typeface="Arial"/>
              <a:ea typeface="Lato"/>
              <a:cs typeface="La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AED612-BB6D-05FE-F84D-0095E4A3FEAC}"/>
              </a:ext>
            </a:extLst>
          </p:cNvPr>
          <p:cNvSpPr txBox="1"/>
          <p:nvPr/>
        </p:nvSpPr>
        <p:spPr>
          <a:xfrm>
            <a:off x="733168" y="1312491"/>
            <a:ext cx="10145726" cy="2118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err="1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latin typeface="Arial" panose="020B0604020202020204" pitchFamily="34" charset="0"/>
                <a:cs typeface="Arial" panose="020B0604020202020204" pitchFamily="34" charset="0"/>
              </a:rPr>
              <a:t>nghĩa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latin typeface="Arial" panose="020B0604020202020204" pitchFamily="34" charset="0"/>
                <a:cs typeface="Arial" panose="020B0604020202020204" pitchFamily="34" charset="0"/>
              </a:rPr>
              <a:t>Lừa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latin typeface="Arial" panose="020B0604020202020204" pitchFamily="34" charset="0"/>
                <a:cs typeface="Arial" panose="020B0604020202020204" pitchFamily="34" charset="0"/>
              </a:rPr>
              <a:t>đảo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latin typeface="Arial" panose="020B0604020202020204" pitchFamily="34" charset="0"/>
                <a:cs typeface="Arial" panose="020B0604020202020204" pitchFamily="34" charset="0"/>
              </a:rPr>
              <a:t>mở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latin typeface="Arial" panose="020B0604020202020204" pitchFamily="34" charset="0"/>
                <a:cs typeface="Arial" panose="020B0604020202020204" pitchFamily="34" charset="0"/>
              </a:rPr>
              <a:t>khoản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latin typeface="Arial" panose="020B0604020202020204" pitchFamily="34" charset="0"/>
                <a:cs typeface="Arial" panose="020B0604020202020204" pitchFamily="34" charset="0"/>
              </a:rPr>
              <a:t>ngân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giả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mạo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danh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Kẻ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lừa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đảo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ký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khoản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dưới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danh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nghĩa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danh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giả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mạo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=&gt;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Thiệt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hài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E87F5F-6020-356A-3E73-1CE78DB24389}"/>
              </a:ext>
            </a:extLst>
          </p:cNvPr>
          <p:cNvSpPr txBox="1"/>
          <p:nvPr/>
        </p:nvSpPr>
        <p:spPr>
          <a:xfrm>
            <a:off x="733168" y="3833941"/>
            <a:ext cx="11439557" cy="169956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VN" b="1" err="1">
                <a:latin typeface="Arial"/>
                <a:cs typeface="Arial"/>
              </a:rPr>
              <a:t>Tổng</a:t>
            </a:r>
            <a:r>
              <a:rPr lang="en-VN" b="1">
                <a:latin typeface="Arial"/>
                <a:cs typeface="Arial"/>
              </a:rPr>
              <a:t> </a:t>
            </a:r>
            <a:r>
              <a:rPr lang="en-VN" b="1" err="1">
                <a:latin typeface="Arial"/>
                <a:cs typeface="Arial"/>
              </a:rPr>
              <a:t>quan</a:t>
            </a:r>
            <a:r>
              <a:rPr lang="en-VN" b="1">
                <a:latin typeface="Arial"/>
                <a:cs typeface="Arial"/>
              </a:rPr>
              <a:t> </a:t>
            </a:r>
            <a:r>
              <a:rPr lang="en-VN" b="1" err="1">
                <a:latin typeface="Arial"/>
                <a:cs typeface="Arial"/>
              </a:rPr>
              <a:t>về</a:t>
            </a:r>
            <a:r>
              <a:rPr lang="en-VN" b="1">
                <a:latin typeface="Arial"/>
                <a:cs typeface="Arial"/>
              </a:rPr>
              <a:t> </a:t>
            </a:r>
            <a:r>
              <a:rPr lang="en-VN" b="1" err="1">
                <a:latin typeface="Arial"/>
                <a:cs typeface="Arial"/>
              </a:rPr>
              <a:t>bộ</a:t>
            </a:r>
            <a:r>
              <a:rPr lang="en-VN" b="1">
                <a:latin typeface="Arial"/>
                <a:cs typeface="Arial"/>
              </a:rPr>
              <a:t> </a:t>
            </a:r>
            <a:r>
              <a:rPr lang="en-VN" b="1" err="1">
                <a:latin typeface="Arial"/>
                <a:cs typeface="Arial"/>
              </a:rPr>
              <a:t>dữ</a:t>
            </a:r>
            <a:r>
              <a:rPr lang="en-VN" b="1">
                <a:latin typeface="Arial"/>
                <a:cs typeface="Arial"/>
              </a:rPr>
              <a:t> </a:t>
            </a:r>
            <a:r>
              <a:rPr lang="en-VN" b="1" err="1">
                <a:latin typeface="Arial"/>
                <a:cs typeface="Arial"/>
              </a:rPr>
              <a:t>liệu</a:t>
            </a:r>
            <a:endParaRPr lang="en-US" b="1" err="1">
              <a:latin typeface="Arial"/>
              <a:cs typeface="Arial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VN" err="1">
                <a:latin typeface="Arial"/>
                <a:cs typeface="Arial"/>
              </a:rPr>
              <a:t>Bộ</a:t>
            </a:r>
            <a:r>
              <a:rPr lang="en-VN">
                <a:latin typeface="Arial"/>
                <a:cs typeface="Arial"/>
              </a:rPr>
              <a:t> </a:t>
            </a:r>
            <a:r>
              <a:rPr lang="en-VN" err="1">
                <a:latin typeface="Arial"/>
                <a:cs typeface="Arial"/>
              </a:rPr>
              <a:t>dữ</a:t>
            </a:r>
            <a:r>
              <a:rPr lang="en-VN">
                <a:latin typeface="Arial"/>
                <a:cs typeface="Arial"/>
              </a:rPr>
              <a:t> </a:t>
            </a:r>
            <a:r>
              <a:rPr lang="en-VN" err="1">
                <a:latin typeface="Arial"/>
                <a:cs typeface="Arial"/>
              </a:rPr>
              <a:t>liệu</a:t>
            </a:r>
            <a:r>
              <a:rPr lang="en-VN">
                <a:latin typeface="Arial"/>
                <a:cs typeface="Arial"/>
              </a:rPr>
              <a:t> </a:t>
            </a:r>
            <a:r>
              <a:rPr lang="en-VN" err="1">
                <a:latin typeface="Arial"/>
                <a:cs typeface="Arial"/>
              </a:rPr>
              <a:t>được</a:t>
            </a:r>
            <a:r>
              <a:rPr lang="en-VN">
                <a:latin typeface="Arial"/>
                <a:cs typeface="Arial"/>
              </a:rPr>
              <a:t> </a:t>
            </a:r>
            <a:r>
              <a:rPr lang="en-VN" err="1">
                <a:latin typeface="Arial"/>
                <a:cs typeface="Arial"/>
              </a:rPr>
              <a:t>cung</a:t>
            </a:r>
            <a:r>
              <a:rPr lang="en-VN">
                <a:latin typeface="Arial"/>
                <a:cs typeface="Arial"/>
              </a:rPr>
              <a:t> </a:t>
            </a:r>
            <a:r>
              <a:rPr lang="en-VN" err="1">
                <a:latin typeface="Arial"/>
                <a:cs typeface="Arial"/>
              </a:rPr>
              <a:t>cấp</a:t>
            </a:r>
            <a:r>
              <a:rPr lang="en-VN">
                <a:latin typeface="Arial"/>
                <a:cs typeface="Arial"/>
              </a:rPr>
              <a:t> </a:t>
            </a:r>
            <a:r>
              <a:rPr lang="en-VN" err="1">
                <a:latin typeface="Arial"/>
                <a:cs typeface="Arial"/>
              </a:rPr>
              <a:t>bởi</a:t>
            </a:r>
            <a:r>
              <a:rPr lang="en-VN">
                <a:latin typeface="Arial"/>
                <a:cs typeface="Arial"/>
              </a:rPr>
              <a:t> </a:t>
            </a:r>
            <a:r>
              <a:rPr lang="en-VN">
                <a:latin typeface="Arial"/>
                <a:cs typeface="Arial"/>
                <a:hlinkClick r:id="rId2"/>
              </a:rPr>
              <a:t>feedzai</a:t>
            </a:r>
            <a:r>
              <a:rPr lang="en-VN">
                <a:latin typeface="Arial"/>
                <a:cs typeface="Arial"/>
              </a:rPr>
              <a:t> - </a:t>
            </a:r>
            <a:r>
              <a:rPr lang="en-VN" err="1">
                <a:latin typeface="Arial"/>
                <a:cs typeface="Arial"/>
              </a:rPr>
              <a:t>tổ</a:t>
            </a:r>
            <a:r>
              <a:rPr lang="en-VN">
                <a:latin typeface="Arial"/>
                <a:cs typeface="Arial"/>
              </a:rPr>
              <a:t> </a:t>
            </a:r>
            <a:r>
              <a:rPr lang="en-VN" err="1">
                <a:latin typeface="Arial"/>
                <a:cs typeface="Arial"/>
              </a:rPr>
              <a:t>chức</a:t>
            </a:r>
            <a:r>
              <a:rPr lang="en-VN">
                <a:latin typeface="Arial"/>
                <a:cs typeface="Arial"/>
              </a:rPr>
              <a:t> </a:t>
            </a:r>
            <a:r>
              <a:rPr lang="en-VN" err="1">
                <a:latin typeface="Arial"/>
                <a:cs typeface="Arial"/>
              </a:rPr>
              <a:t>dẫn</a:t>
            </a:r>
            <a:r>
              <a:rPr lang="en-VN">
                <a:latin typeface="Arial"/>
                <a:cs typeface="Arial"/>
              </a:rPr>
              <a:t> </a:t>
            </a:r>
            <a:r>
              <a:rPr lang="en-VN" err="1">
                <a:latin typeface="Arial"/>
                <a:cs typeface="Arial"/>
              </a:rPr>
              <a:t>đầu</a:t>
            </a:r>
            <a:r>
              <a:rPr lang="en-VN">
                <a:latin typeface="Arial"/>
                <a:cs typeface="Arial"/>
              </a:rPr>
              <a:t> </a:t>
            </a:r>
            <a:r>
              <a:rPr lang="en-VN" err="1">
                <a:latin typeface="Arial"/>
                <a:cs typeface="Arial"/>
              </a:rPr>
              <a:t>thị</a:t>
            </a:r>
            <a:r>
              <a:rPr lang="en-VN">
                <a:latin typeface="Arial"/>
                <a:cs typeface="Arial"/>
              </a:rPr>
              <a:t> </a:t>
            </a:r>
            <a:r>
              <a:rPr lang="en-VN" err="1">
                <a:latin typeface="Arial"/>
                <a:cs typeface="Arial"/>
              </a:rPr>
              <a:t>trường</a:t>
            </a:r>
            <a:r>
              <a:rPr lang="en-VN">
                <a:latin typeface="Arial"/>
                <a:cs typeface="Arial"/>
              </a:rPr>
              <a:t> </a:t>
            </a:r>
            <a:r>
              <a:rPr lang="en-VN" err="1">
                <a:latin typeface="Arial"/>
                <a:cs typeface="Arial"/>
              </a:rPr>
              <a:t>trong</a:t>
            </a:r>
            <a:r>
              <a:rPr lang="en-VN">
                <a:latin typeface="Arial"/>
                <a:cs typeface="Arial"/>
              </a:rPr>
              <a:t> </a:t>
            </a:r>
            <a:r>
              <a:rPr lang="en-VN" err="1">
                <a:latin typeface="Arial"/>
                <a:cs typeface="Arial"/>
              </a:rPr>
              <a:t>việc</a:t>
            </a:r>
            <a:r>
              <a:rPr lang="en-VN">
                <a:latin typeface="Arial"/>
                <a:cs typeface="Arial"/>
              </a:rPr>
              <a:t> </a:t>
            </a:r>
            <a:r>
              <a:rPr lang="en-VN" err="1">
                <a:latin typeface="Arial"/>
                <a:cs typeface="Arial"/>
              </a:rPr>
              <a:t>phòng</a:t>
            </a:r>
            <a:r>
              <a:rPr lang="en-VN">
                <a:latin typeface="Arial"/>
                <a:cs typeface="Arial"/>
              </a:rPr>
              <a:t> </a:t>
            </a:r>
            <a:r>
              <a:rPr lang="en-VN" err="1">
                <a:latin typeface="Arial"/>
                <a:cs typeface="Arial"/>
              </a:rPr>
              <a:t>chống</a:t>
            </a:r>
            <a:r>
              <a:rPr lang="en-VN">
                <a:latin typeface="Arial"/>
                <a:cs typeface="Arial"/>
              </a:rPr>
              <a:t> </a:t>
            </a:r>
            <a:r>
              <a:rPr lang="en-VN" err="1">
                <a:latin typeface="Arial"/>
                <a:cs typeface="Arial"/>
              </a:rPr>
              <a:t>tội</a:t>
            </a:r>
            <a:r>
              <a:rPr lang="en-VN">
                <a:latin typeface="Arial"/>
                <a:cs typeface="Arial"/>
              </a:rPr>
              <a:t> </a:t>
            </a:r>
            <a:r>
              <a:rPr lang="en-VN" err="1">
                <a:latin typeface="Arial"/>
                <a:cs typeface="Arial"/>
              </a:rPr>
              <a:t>phạm</a:t>
            </a:r>
            <a:r>
              <a:rPr lang="en-VN">
                <a:latin typeface="Arial"/>
                <a:cs typeface="Arial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VN">
                <a:latin typeface="Arial"/>
                <a:cs typeface="Arial"/>
              </a:rPr>
              <a:t>    tài </a:t>
            </a:r>
            <a:r>
              <a:rPr lang="en-VN" err="1">
                <a:latin typeface="Arial"/>
                <a:cs typeface="Arial"/>
              </a:rPr>
              <a:t>chính</a:t>
            </a:r>
            <a:r>
              <a:rPr lang="en-VN">
                <a:latin typeface="Arial"/>
                <a:cs typeface="Arial"/>
              </a:rPr>
              <a:t> </a:t>
            </a:r>
            <a:r>
              <a:rPr lang="en-VN" err="1">
                <a:latin typeface="Arial"/>
                <a:cs typeface="Arial"/>
              </a:rPr>
              <a:t>bằng</a:t>
            </a:r>
            <a:r>
              <a:rPr lang="en-VN">
                <a:latin typeface="Arial"/>
                <a:cs typeface="Arial"/>
              </a:rPr>
              <a:t> AI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VN" err="1">
                <a:latin typeface="Arial"/>
                <a:cs typeface="Arial"/>
              </a:rPr>
              <a:t>Gồm</a:t>
            </a:r>
            <a:r>
              <a:rPr lang="en-VN">
                <a:latin typeface="Arial"/>
                <a:cs typeface="Arial"/>
              </a:rPr>
              <a:t> </a:t>
            </a:r>
            <a:r>
              <a:rPr lang="en-VN" err="1">
                <a:latin typeface="Arial"/>
                <a:cs typeface="Arial"/>
              </a:rPr>
              <a:t>hơn</a:t>
            </a:r>
            <a:r>
              <a:rPr lang="en-VN">
                <a:latin typeface="Arial"/>
                <a:cs typeface="Arial"/>
              </a:rPr>
              <a:t> 1 </a:t>
            </a:r>
            <a:r>
              <a:rPr lang="en-VN" err="1">
                <a:latin typeface="Arial"/>
                <a:cs typeface="Arial"/>
              </a:rPr>
              <a:t>triệu</a:t>
            </a:r>
            <a:r>
              <a:rPr lang="en-VN">
                <a:latin typeface="Arial"/>
                <a:cs typeface="Arial"/>
              </a:rPr>
              <a:t> </a:t>
            </a:r>
            <a:r>
              <a:rPr lang="en-VN" err="1">
                <a:latin typeface="Arial"/>
                <a:cs typeface="Arial"/>
              </a:rPr>
              <a:t>dòng</a:t>
            </a:r>
            <a:r>
              <a:rPr lang="en-VN">
                <a:latin typeface="Arial"/>
                <a:cs typeface="Arial"/>
              </a:rPr>
              <a:t>, 31 </a:t>
            </a:r>
            <a:r>
              <a:rPr lang="en-VN" err="1">
                <a:latin typeface="Arial"/>
                <a:cs typeface="Arial"/>
              </a:rPr>
              <a:t>cột</a:t>
            </a:r>
          </a:p>
        </p:txBody>
      </p:sp>
    </p:spTree>
    <p:extLst>
      <p:ext uri="{BB962C8B-B14F-4D97-AF65-F5344CB8AC3E}">
        <p14:creationId xmlns:p14="http://schemas.microsoft.com/office/powerpoint/2010/main" val="3669472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990519" y="2659559"/>
            <a:ext cx="4250729" cy="123110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02 - </a:t>
            </a:r>
            <a:r>
              <a:rPr lang="en-US" sz="400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Tìm</a:t>
            </a:r>
            <a:r>
              <a:rPr lang="en-US" sz="40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400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hiểu</a:t>
            </a:r>
            <a:r>
              <a:rPr lang="en-US" sz="40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 </a:t>
            </a:r>
          </a:p>
          <a:p>
            <a:pPr>
              <a:lnSpc>
                <a:spcPct val="100000"/>
              </a:lnSpc>
            </a:pPr>
            <a:r>
              <a:rPr lang="en-US" sz="40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       </a:t>
            </a:r>
            <a:r>
              <a:rPr lang="en-US" sz="400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nghiệp</a:t>
            </a:r>
            <a:r>
              <a:rPr lang="en-US" sz="40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400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vụ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670958" y="3000050"/>
            <a:ext cx="838200" cy="76200"/>
            <a:chOff x="3244850" y="3002280"/>
            <a:chExt cx="1752600" cy="152400"/>
          </a:xfrm>
          <a:solidFill>
            <a:schemeClr val="accent3"/>
          </a:solidFill>
        </p:grpSpPr>
        <p:sp>
          <p:nvSpPr>
            <p:cNvPr id="8" name="Rectangle 7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4285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D9735FC8-ADC4-8164-5276-6641F93F3297}"/>
              </a:ext>
            </a:extLst>
          </p:cNvPr>
          <p:cNvSpPr txBox="1"/>
          <p:nvPr/>
        </p:nvSpPr>
        <p:spPr>
          <a:xfrm>
            <a:off x="440267" y="321734"/>
            <a:ext cx="3361266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ato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ato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ato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ato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ato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Lato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Lato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Lato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Lato" pitchFamily="34" charset="0"/>
                <a:ea typeface="+mn-ea"/>
                <a:cs typeface="+mn-cs"/>
              </a:defRPr>
            </a:lvl9pPr>
          </a:lstStyle>
          <a:p>
            <a:r>
              <a:rPr lang="en-US" sz="2400" b="1" err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Quy</a:t>
            </a:r>
            <a:r>
              <a:rPr lang="en-US" sz="2400" b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400" b="1" err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trình</a:t>
            </a:r>
            <a:r>
              <a:rPr lang="en-US" sz="2400" b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400" b="1" err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mở</a:t>
            </a:r>
            <a:r>
              <a:rPr lang="en-US" sz="2400" b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400" b="1" err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tài</a:t>
            </a:r>
            <a:r>
              <a:rPr lang="en-US" sz="2400" b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400" b="1" err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khoản</a:t>
            </a:r>
            <a:r>
              <a:rPr lang="en-US" sz="2400" b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400" b="1" err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ngân</a:t>
            </a:r>
            <a:r>
              <a:rPr lang="en-US" sz="2400" b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400" b="1" err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hàng</a:t>
            </a: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57C615-5F2E-2772-1B2E-24442384C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65053"/>
            <a:ext cx="9795933" cy="592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139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990519" y="2659559"/>
            <a:ext cx="4250729" cy="123110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03 - </a:t>
            </a:r>
            <a:r>
              <a:rPr lang="en-US" sz="400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Khảo</a:t>
            </a:r>
            <a:r>
              <a:rPr lang="en-US" sz="40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400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sát</a:t>
            </a:r>
            <a:r>
              <a:rPr lang="en-US" sz="40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 </a:t>
            </a:r>
          </a:p>
          <a:p>
            <a:pPr>
              <a:lnSpc>
                <a:spcPct val="100000"/>
              </a:lnSpc>
            </a:pPr>
            <a:r>
              <a:rPr lang="en-US" sz="40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        dữ </a:t>
            </a:r>
            <a:r>
              <a:rPr lang="en-US" sz="400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liệu</a:t>
            </a:r>
            <a:endParaRPr lang="en-US" sz="4000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670958" y="3000050"/>
            <a:ext cx="838200" cy="76200"/>
            <a:chOff x="3244850" y="3002280"/>
            <a:chExt cx="1752600" cy="152400"/>
          </a:xfrm>
          <a:solidFill>
            <a:schemeClr val="accent3"/>
          </a:solidFill>
        </p:grpSpPr>
        <p:sp>
          <p:nvSpPr>
            <p:cNvPr id="8" name="Rectangle 7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5129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A9EFD55-B0D2-3B09-DF13-17F02CA86C01}"/>
              </a:ext>
            </a:extLst>
          </p:cNvPr>
          <p:cNvGrpSpPr/>
          <p:nvPr/>
        </p:nvGrpSpPr>
        <p:grpSpPr>
          <a:xfrm>
            <a:off x="576528" y="0"/>
            <a:ext cx="3056182" cy="2819400"/>
            <a:chOff x="360528" y="168000"/>
            <a:chExt cx="3056182" cy="28194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2B0257E-A364-5C76-0B31-F5BACA40A732}"/>
                </a:ext>
              </a:extLst>
            </p:cNvPr>
            <p:cNvSpPr/>
            <p:nvPr/>
          </p:nvSpPr>
          <p:spPr>
            <a:xfrm>
              <a:off x="360528" y="168000"/>
              <a:ext cx="2836015" cy="2819400"/>
            </a:xfrm>
            <a:prstGeom prst="rect">
              <a:avLst/>
            </a:prstGeom>
            <a:solidFill>
              <a:srgbClr val="D519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9" name="Text Placeholder 14"/>
            <p:cNvSpPr txBox="1">
              <a:spLocks/>
            </p:cNvSpPr>
            <p:nvPr/>
          </p:nvSpPr>
          <p:spPr>
            <a:xfrm>
              <a:off x="576528" y="392126"/>
              <a:ext cx="2840182" cy="237114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343037" indent="-343037" algn="l" defTabSz="457383" rtl="0" eaLnBrk="1" latinLnBrk="0" hangingPunct="1">
                <a:spcBef>
                  <a:spcPct val="20000"/>
                </a:spcBef>
                <a:buFont typeface="Arial"/>
                <a:buChar char="•"/>
                <a:defRPr sz="32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3247" indent="-285864" algn="l" defTabSz="457383" rtl="0" eaLnBrk="1" latinLnBrk="0" hangingPunct="1">
                <a:spcBef>
                  <a:spcPct val="20000"/>
                </a:spcBef>
                <a:buFont typeface="Arial"/>
                <a:buChar char="–"/>
                <a:defRPr sz="28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457" indent="-228691" algn="l" defTabSz="457383" rtl="0" eaLnBrk="1" latinLnBrk="0" hangingPunct="1">
                <a:spcBef>
                  <a:spcPct val="20000"/>
                </a:spcBef>
                <a:buFont typeface="Arial"/>
                <a:buChar char="•"/>
                <a:defRPr sz="24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840" indent="-228691" algn="l" defTabSz="457383" rtl="0" eaLnBrk="1" latinLnBrk="0" hangingPunct="1">
                <a:spcBef>
                  <a:spcPct val="20000"/>
                </a:spcBef>
                <a:buFont typeface="Arial"/>
                <a:buChar char="–"/>
                <a:defRPr sz="2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8223" indent="-228691" algn="l" defTabSz="457383" rtl="0" eaLnBrk="1" latinLnBrk="0" hangingPunct="1">
                <a:spcBef>
                  <a:spcPct val="20000"/>
                </a:spcBef>
                <a:buFont typeface="Arial"/>
                <a:buChar char="»"/>
                <a:defRPr sz="2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5606" indent="-228691" algn="l" defTabSz="457383" rtl="0" eaLnBrk="1" latinLnBrk="0" hangingPunct="1">
                <a:spcBef>
                  <a:spcPct val="20000"/>
                </a:spcBef>
                <a:buFont typeface="Arial"/>
                <a:buChar char="•"/>
                <a:defRPr sz="2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2989" indent="-228691" algn="l" defTabSz="457383" rtl="0" eaLnBrk="1" latinLnBrk="0" hangingPunct="1">
                <a:spcBef>
                  <a:spcPct val="20000"/>
                </a:spcBef>
                <a:buFont typeface="Arial"/>
                <a:buChar char="•"/>
                <a:defRPr sz="2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30372" indent="-228691" algn="l" defTabSz="457383" rtl="0" eaLnBrk="1" latinLnBrk="0" hangingPunct="1">
                <a:spcBef>
                  <a:spcPct val="20000"/>
                </a:spcBef>
                <a:buFont typeface="Arial"/>
                <a:buChar char="•"/>
                <a:defRPr sz="2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7754" indent="-228691" algn="l" defTabSz="457383" rtl="0" eaLnBrk="1" latinLnBrk="0" hangingPunct="1">
                <a:spcBef>
                  <a:spcPct val="20000"/>
                </a:spcBef>
                <a:buFont typeface="Arial"/>
                <a:buChar char="•"/>
                <a:defRPr sz="2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400" fontAlgn="auto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None/>
                <a:defRPr/>
              </a:pPr>
              <a:r>
                <a:rPr lang="en-US" sz="2800" b="1" err="1">
                  <a:solidFill>
                    <a:schemeClr val="bg1"/>
                  </a:solidFill>
                  <a:latin typeface="Arial"/>
                  <a:ea typeface="Lato"/>
                  <a:cs typeface="Lato"/>
                </a:rPr>
                <a:t>Khảo</a:t>
              </a:r>
              <a:r>
                <a:rPr lang="en-US" sz="2800" b="1">
                  <a:solidFill>
                    <a:schemeClr val="bg1"/>
                  </a:solidFill>
                  <a:latin typeface="Arial"/>
                  <a:ea typeface="Lato"/>
                  <a:cs typeface="Lato"/>
                </a:rPr>
                <a:t> </a:t>
              </a:r>
              <a:r>
                <a:rPr lang="en-US" sz="2800" b="1" err="1">
                  <a:solidFill>
                    <a:schemeClr val="bg1"/>
                  </a:solidFill>
                  <a:latin typeface="Arial"/>
                  <a:ea typeface="Lato"/>
                  <a:cs typeface="Lato"/>
                </a:rPr>
                <a:t>sát</a:t>
              </a:r>
              <a:r>
                <a:rPr lang="en-US" sz="2800" b="1">
                  <a:solidFill>
                    <a:schemeClr val="bg1"/>
                  </a:solidFill>
                  <a:latin typeface="Arial"/>
                  <a:ea typeface="Lato"/>
                  <a:cs typeface="Lato"/>
                </a:rPr>
                <a:t> ý </a:t>
              </a:r>
              <a:r>
                <a:rPr lang="en-US" sz="2800" b="1" err="1">
                  <a:solidFill>
                    <a:schemeClr val="bg1"/>
                  </a:solidFill>
                  <a:latin typeface="Arial"/>
                  <a:ea typeface="Lato"/>
                  <a:cs typeface="Lato"/>
                </a:rPr>
                <a:t>nghĩa</a:t>
              </a:r>
              <a:r>
                <a:rPr lang="en-US" sz="2800" b="1">
                  <a:solidFill>
                    <a:schemeClr val="bg1"/>
                  </a:solidFill>
                  <a:latin typeface="Arial"/>
                  <a:ea typeface="Lato"/>
                  <a:cs typeface="Lato"/>
                </a:rPr>
                <a:t> </a:t>
              </a:r>
              <a:r>
                <a:rPr lang="en-US" sz="2800" b="1" err="1">
                  <a:solidFill>
                    <a:schemeClr val="bg1"/>
                  </a:solidFill>
                  <a:latin typeface="Arial"/>
                  <a:ea typeface="Lato"/>
                  <a:cs typeface="Lato"/>
                </a:rPr>
                <a:t>dữ</a:t>
              </a:r>
              <a:r>
                <a:rPr lang="en-US" sz="2800" b="1">
                  <a:solidFill>
                    <a:schemeClr val="bg1"/>
                  </a:solidFill>
                  <a:latin typeface="Arial"/>
                  <a:ea typeface="Lato"/>
                  <a:cs typeface="Lato"/>
                </a:rPr>
                <a:t> </a:t>
              </a:r>
              <a:r>
                <a:rPr lang="en-US" sz="2800" b="1" err="1">
                  <a:solidFill>
                    <a:schemeClr val="bg1"/>
                  </a:solidFill>
                  <a:latin typeface="Arial"/>
                  <a:ea typeface="Lato"/>
                  <a:cs typeface="Lato"/>
                </a:rPr>
                <a:t>liệu</a:t>
              </a:r>
              <a:endParaRPr lang="en-US" sz="2800" b="1" kern="1200">
                <a:solidFill>
                  <a:schemeClr val="bg1"/>
                </a:solidFill>
                <a:latin typeface="Arial"/>
                <a:ea typeface="Lato"/>
                <a:cs typeface="Lato"/>
              </a:endParaRPr>
            </a:p>
          </p:txBody>
        </p:sp>
      </p:grp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F803402-D4CC-C549-09CA-4358963CA5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973379"/>
              </p:ext>
            </p:extLst>
          </p:nvPr>
        </p:nvGraphicFramePr>
        <p:xfrm>
          <a:off x="4584000" y="702000"/>
          <a:ext cx="7401656" cy="5267338"/>
        </p:xfrm>
        <a:graphic>
          <a:graphicData uri="http://schemas.openxmlformats.org/drawingml/2006/table">
            <a:tbl>
              <a:tblPr firstRow="1" bandRow="1"/>
              <a:tblGrid>
                <a:gridCol w="453059">
                  <a:extLst>
                    <a:ext uri="{9D8B030D-6E8A-4147-A177-3AD203B41FA5}">
                      <a16:colId xmlns:a16="http://schemas.microsoft.com/office/drawing/2014/main" val="188912868"/>
                    </a:ext>
                  </a:extLst>
                </a:gridCol>
                <a:gridCol w="2100664">
                  <a:extLst>
                    <a:ext uri="{9D8B030D-6E8A-4147-A177-3AD203B41FA5}">
                      <a16:colId xmlns:a16="http://schemas.microsoft.com/office/drawing/2014/main" val="1696679397"/>
                    </a:ext>
                  </a:extLst>
                </a:gridCol>
                <a:gridCol w="3449242">
                  <a:extLst>
                    <a:ext uri="{9D8B030D-6E8A-4147-A177-3AD203B41FA5}">
                      <a16:colId xmlns:a16="http://schemas.microsoft.com/office/drawing/2014/main" val="2374748856"/>
                    </a:ext>
                  </a:extLst>
                </a:gridCol>
                <a:gridCol w="635999">
                  <a:extLst>
                    <a:ext uri="{9D8B030D-6E8A-4147-A177-3AD203B41FA5}">
                      <a16:colId xmlns:a16="http://schemas.microsoft.com/office/drawing/2014/main" val="3657030029"/>
                    </a:ext>
                  </a:extLst>
                </a:gridCol>
                <a:gridCol w="762692">
                  <a:extLst>
                    <a:ext uri="{9D8B030D-6E8A-4147-A177-3AD203B41FA5}">
                      <a16:colId xmlns:a16="http://schemas.microsoft.com/office/drawing/2014/main" val="3589127467"/>
                    </a:ext>
                  </a:extLst>
                </a:gridCol>
              </a:tblGrid>
              <a:tr h="39477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STT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Tên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1" i="0" u="none" strike="noStrike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biến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Mô </a:t>
                      </a:r>
                      <a:r>
                        <a:rPr lang="en-US" sz="1100" b="1" i="0" u="none" strike="noStrike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tả</a:t>
                      </a: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Kiểu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  <a:r>
                        <a:rPr lang="en-US" sz="1100" b="1" i="0" u="none" strike="noStrike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dữ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1" i="0" u="none" strike="noStrike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liệu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Giá </a:t>
                      </a:r>
                      <a:r>
                        <a:rPr lang="en-US" sz="1100" b="1" i="0" u="none" strike="noStrike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trị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086311"/>
                  </a:ext>
                </a:extLst>
              </a:tr>
              <a:tr h="21809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0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fraud_bool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Nhãn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gian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lận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(1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nếu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gian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lận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, 0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nếu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không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gian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lận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)</a:t>
                      </a: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int64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0; 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257069"/>
                  </a:ext>
                </a:extLst>
              </a:tr>
              <a:tr h="39477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income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Thu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nhập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hàng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năm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của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khách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hàng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theo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phân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 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vị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float64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[0, 1]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5900426"/>
                  </a:ext>
                </a:extLst>
              </a:tr>
              <a:tr h="57145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2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name_email_similarity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Sự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giống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nhau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 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giữa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email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và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tên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khách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hàng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. Giá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trị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càng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cao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 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tỉ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lệ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thuận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với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mức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độ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 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giống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 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nhau</a:t>
                      </a: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float64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[0, 1]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5502551"/>
                  </a:ext>
                </a:extLst>
              </a:tr>
              <a:tr h="92482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3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prev_address_months_count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Số</a:t>
                      </a:r>
                      <a:r>
                        <a:rPr lang="en-US" sz="1100" b="0" i="0" u="none" strike="noStrike" noProof="0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 </a:t>
                      </a:r>
                      <a:r>
                        <a:rPr lang="en-US" sz="1100" b="0" i="0" u="none" strike="noStrike" noProof="0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tháng</a:t>
                      </a:r>
                      <a:r>
                        <a:rPr lang="en-US" sz="1100" b="0" i="0" u="none" strike="noStrike" noProof="0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 </a:t>
                      </a:r>
                      <a:r>
                        <a:rPr lang="en-US" sz="1100" b="0" i="0" u="none" strike="noStrike" noProof="0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tại</a:t>
                      </a:r>
                      <a:r>
                        <a:rPr lang="en-US" sz="1100" b="0" i="0" u="none" strike="noStrike" noProof="0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 </a:t>
                      </a:r>
                      <a:r>
                        <a:rPr lang="en-US" sz="1100" b="0" i="0" u="none" strike="noStrike" noProof="0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địa</a:t>
                      </a:r>
                      <a:r>
                        <a:rPr lang="en-US" sz="1100" b="0" i="0" u="none" strike="noStrike" noProof="0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 </a:t>
                      </a:r>
                      <a:r>
                        <a:rPr lang="en-US" sz="1100" b="0" i="0" u="none" strike="noStrike" noProof="0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chỉ</a:t>
                      </a:r>
                      <a:r>
                        <a:rPr lang="en-US" sz="1100" b="0" i="0" u="none" strike="noStrike" noProof="0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 </a:t>
                      </a:r>
                      <a:r>
                        <a:rPr lang="en-US" sz="1100" b="0" i="0" u="none" strike="noStrike" noProof="0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đăng</a:t>
                      </a:r>
                      <a:r>
                        <a:rPr lang="en-US" sz="1100" b="0" i="0" u="none" strike="noStrike" noProof="0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 </a:t>
                      </a:r>
                      <a:r>
                        <a:rPr lang="en-US" sz="1100" b="0" i="0" u="none" strike="noStrike" noProof="0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ký</a:t>
                      </a:r>
                      <a:r>
                        <a:rPr lang="en-US" sz="1100" b="0" i="0" u="none" strike="noStrike" noProof="0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 </a:t>
                      </a:r>
                      <a:r>
                        <a:rPr lang="en-US" sz="1100" b="0" i="0" u="none" strike="noStrike" noProof="0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trước</a:t>
                      </a:r>
                      <a:r>
                        <a:rPr lang="en-US" sz="1100" b="0" i="0" u="none" strike="noStrike" noProof="0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 </a:t>
                      </a:r>
                      <a:r>
                        <a:rPr lang="en-US" sz="1100" b="0" i="0" u="none" strike="noStrike" noProof="0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đây</a:t>
                      </a:r>
                      <a:r>
                        <a:rPr lang="en-US" sz="1100" b="0" i="0" u="none" strike="noStrike" noProof="0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 (</a:t>
                      </a:r>
                      <a:r>
                        <a:rPr lang="en-US" sz="1100" b="0" i="0" u="none" strike="noStrike" noProof="0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nơi</a:t>
                      </a:r>
                      <a:r>
                        <a:rPr lang="en-US" sz="1100" b="0" i="0" u="none" strike="noStrike" noProof="0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noProof="0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cư</a:t>
                      </a:r>
                      <a:r>
                        <a:rPr lang="en-US" sz="1100" b="0" i="0" u="none" strike="noStrike" noProof="0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noProof="0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trú</a:t>
                      </a:r>
                      <a:r>
                        <a:rPr lang="en-US" sz="1100" b="0" i="0" u="none" strike="noStrike" noProof="0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) </a:t>
                      </a:r>
                      <a:r>
                        <a:rPr lang="en-US" sz="1100" b="0" i="0" u="none" strike="noStrike" noProof="0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của</a:t>
                      </a:r>
                      <a:r>
                        <a:rPr lang="en-US" sz="1100" b="0" i="0" u="none" strike="noStrike" noProof="0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 </a:t>
                      </a:r>
                      <a:r>
                        <a:rPr lang="en-US" sz="1100" b="0" i="0" u="none" strike="noStrike" noProof="0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khách</a:t>
                      </a:r>
                      <a:r>
                        <a:rPr lang="en-US" sz="1100" b="0" i="0" u="none" strike="noStrike" noProof="0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 </a:t>
                      </a:r>
                      <a:r>
                        <a:rPr lang="en-US" sz="1100" b="0" i="0" u="none" strike="noStrike" noProof="0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hàng</a:t>
                      </a:r>
                      <a:r>
                        <a:rPr lang="en-US" sz="1100" b="0" i="0" u="none" strike="noStrike" noProof="0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 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(-1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là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 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giá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trị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khuyết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thiếu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)</a:t>
                      </a: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int64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[-1, 380]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781321"/>
                  </a:ext>
                </a:extLst>
              </a:tr>
              <a:tr h="39477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4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payment_type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Kế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hoạch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thanh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toán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tín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dụng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: 5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giá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trị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ẩn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danh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)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int64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[-1, 406]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0936178"/>
                  </a:ext>
                </a:extLst>
              </a:tr>
              <a:tr h="39477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5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customer_age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Tuổi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của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khách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hàng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chia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theo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nhóm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tuổi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(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ví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dụ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: 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từ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20-29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được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coi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là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nhóm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tuổi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 20)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int64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[10, 90]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612862"/>
                  </a:ext>
                </a:extLst>
              </a:tr>
              <a:tr h="39477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6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days_since_request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Số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ngày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trôi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qua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kể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từ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khi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nộp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đơn</a:t>
                      </a:r>
                      <a:endParaRPr lang="en-US"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float64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[0, 78]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2608700"/>
                  </a:ext>
                </a:extLst>
              </a:tr>
              <a:tr h="39477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7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intended_balcon_amount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Số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tiền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trả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trước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cho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đơn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đăng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ký</a:t>
                      </a:r>
                      <a:endParaRPr lang="en-US"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float64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[-1, 108]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8516414"/>
                  </a:ext>
                </a:extLst>
              </a:tr>
              <a:tr h="39477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8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credit_risk_score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Điểm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rủi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ro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nội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bộ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của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đơn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đăng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ký</a:t>
                      </a: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int64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[-176, 387]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5241403"/>
                  </a:ext>
                </a:extLst>
              </a:tr>
              <a:tr h="39477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9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session_length_in_minutes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Thời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 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lượng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người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dùng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 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mỗi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phiên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 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trên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trang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web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ngân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hàng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tính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bằng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phút</a:t>
                      </a:r>
                      <a:endParaRPr lang="en-US" sz="1100" b="0" i="0" u="none" strike="noStrike">
                        <a:solidFill>
                          <a:srgbClr val="494949"/>
                        </a:solidFill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float64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[-1, 107]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0603007"/>
                  </a:ext>
                </a:extLst>
              </a:tr>
              <a:tr h="39477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10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has_other_cards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Nếu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khách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hàng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cũng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sở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hữu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 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các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 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loại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thẻ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khác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của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cùng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 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ngân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0" i="0" u="none" strike="noStrike" err="1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hàng</a:t>
                      </a:r>
                      <a:endParaRPr lang="en-US" sz="1100" b="0" i="0" u="none" strike="noStrike">
                        <a:solidFill>
                          <a:srgbClr val="494949"/>
                        </a:solidFill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int64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0; 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417836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47FBEE0-BA41-C162-C0F0-EF9FD8D466D6}"/>
              </a:ext>
            </a:extLst>
          </p:cNvPr>
          <p:cNvSpPr txBox="1"/>
          <p:nvPr/>
        </p:nvSpPr>
        <p:spPr>
          <a:xfrm>
            <a:off x="7447006" y="6140043"/>
            <a:ext cx="1677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200" i="1">
                <a:latin typeface="Arial" panose="020B0604020202020204" pitchFamily="34" charset="0"/>
                <a:cs typeface="Arial" panose="020B0604020202020204" pitchFamily="34" charset="0"/>
              </a:rPr>
              <a:t>Bảng khảo sát dữ liệu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4"/>
          <p:cNvSpPr txBox="1">
            <a:spLocks/>
          </p:cNvSpPr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3037" indent="-343037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32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3247" indent="-285864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457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840" indent="-228691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223" indent="-228691" algn="l" defTabSz="457383" rtl="0" eaLnBrk="1" latinLnBrk="0" hangingPunct="1">
              <a:spcBef>
                <a:spcPct val="20000"/>
              </a:spcBef>
              <a:buFont typeface="Arial"/>
              <a:buChar char="»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606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989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372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754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  <a:defRPr/>
            </a:pPr>
            <a:r>
              <a:rPr lang="en-US" sz="3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Quality Assessment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C65E2DF-1DB5-4F5B-3257-FA0D5BEDFF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386668"/>
              </p:ext>
            </p:extLst>
          </p:nvPr>
        </p:nvGraphicFramePr>
        <p:xfrm>
          <a:off x="3822000" y="1410000"/>
          <a:ext cx="8156891" cy="3337360"/>
        </p:xfrm>
        <a:graphic>
          <a:graphicData uri="http://schemas.openxmlformats.org/drawingml/2006/table">
            <a:tbl>
              <a:tblPr/>
              <a:tblGrid>
                <a:gridCol w="1896000">
                  <a:extLst>
                    <a:ext uri="{9D8B030D-6E8A-4147-A177-3AD203B41FA5}">
                      <a16:colId xmlns:a16="http://schemas.microsoft.com/office/drawing/2014/main" val="3459249149"/>
                    </a:ext>
                  </a:extLst>
                </a:gridCol>
                <a:gridCol w="750906">
                  <a:extLst>
                    <a:ext uri="{9D8B030D-6E8A-4147-A177-3AD203B41FA5}">
                      <a16:colId xmlns:a16="http://schemas.microsoft.com/office/drawing/2014/main" val="3516674138"/>
                    </a:ext>
                  </a:extLst>
                </a:gridCol>
                <a:gridCol w="803334">
                  <a:extLst>
                    <a:ext uri="{9D8B030D-6E8A-4147-A177-3AD203B41FA5}">
                      <a16:colId xmlns:a16="http://schemas.microsoft.com/office/drawing/2014/main" val="798874011"/>
                    </a:ext>
                  </a:extLst>
                </a:gridCol>
                <a:gridCol w="650180">
                  <a:extLst>
                    <a:ext uri="{9D8B030D-6E8A-4147-A177-3AD203B41FA5}">
                      <a16:colId xmlns:a16="http://schemas.microsoft.com/office/drawing/2014/main" val="674026170"/>
                    </a:ext>
                  </a:extLst>
                </a:gridCol>
                <a:gridCol w="525485">
                  <a:extLst>
                    <a:ext uri="{9D8B030D-6E8A-4147-A177-3AD203B41FA5}">
                      <a16:colId xmlns:a16="http://schemas.microsoft.com/office/drawing/2014/main" val="2909235331"/>
                    </a:ext>
                  </a:extLst>
                </a:gridCol>
                <a:gridCol w="602758">
                  <a:extLst>
                    <a:ext uri="{9D8B030D-6E8A-4147-A177-3AD203B41FA5}">
                      <a16:colId xmlns:a16="http://schemas.microsoft.com/office/drawing/2014/main" val="4253492381"/>
                    </a:ext>
                  </a:extLst>
                </a:gridCol>
                <a:gridCol w="602758">
                  <a:extLst>
                    <a:ext uri="{9D8B030D-6E8A-4147-A177-3AD203B41FA5}">
                      <a16:colId xmlns:a16="http://schemas.microsoft.com/office/drawing/2014/main" val="372728230"/>
                    </a:ext>
                  </a:extLst>
                </a:gridCol>
                <a:gridCol w="602758">
                  <a:extLst>
                    <a:ext uri="{9D8B030D-6E8A-4147-A177-3AD203B41FA5}">
                      <a16:colId xmlns:a16="http://schemas.microsoft.com/office/drawing/2014/main" val="3580157287"/>
                    </a:ext>
                  </a:extLst>
                </a:gridCol>
                <a:gridCol w="917175">
                  <a:extLst>
                    <a:ext uri="{9D8B030D-6E8A-4147-A177-3AD203B41FA5}">
                      <a16:colId xmlns:a16="http://schemas.microsoft.com/office/drawing/2014/main" val="4048330651"/>
                    </a:ext>
                  </a:extLst>
                </a:gridCol>
                <a:gridCol w="805537">
                  <a:extLst>
                    <a:ext uri="{9D8B030D-6E8A-4147-A177-3AD203B41FA5}">
                      <a16:colId xmlns:a16="http://schemas.microsoft.com/office/drawing/2014/main" val="2023502819"/>
                    </a:ext>
                  </a:extLst>
                </a:gridCol>
              </a:tblGrid>
              <a:tr h="26445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1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Tên</a:t>
                      </a: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1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biến</a:t>
                      </a:r>
                      <a:endParaRPr lang="en-US" err="1">
                        <a:latin typeface="Arial"/>
                      </a:endParaRPr>
                    </a:p>
                  </a:txBody>
                  <a:tcPr marL="30608" marR="306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1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Kiểu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100" b="1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dữ</a:t>
                      </a: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1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liệu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Giá </a:t>
                      </a:r>
                      <a:r>
                        <a:rPr lang="en-US" sz="1100" b="1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trị</a:t>
                      </a: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  <a:endParaRPr lang="en-US">
                        <a:latin typeface="Arial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100" b="1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độc</a:t>
                      </a: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1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nhất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en-US" sz="1100" b="1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Phân</a:t>
                      </a: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1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phối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% </a:t>
                      </a:r>
                      <a:r>
                        <a:rPr lang="en-US" sz="1100" b="1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dữ</a:t>
                      </a: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1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liệu</a:t>
                      </a: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1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khuyết</a:t>
                      </a: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1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thiếu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% </a:t>
                      </a:r>
                      <a:r>
                        <a:rPr lang="en-US" sz="1100" b="1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giá</a:t>
                      </a: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1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trị</a:t>
                      </a: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1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ngoại</a:t>
                      </a: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100" b="1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lai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082278"/>
                  </a:ext>
                </a:extLst>
              </a:tr>
              <a:tr h="264451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min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p25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p50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p75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max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658119"/>
                  </a:ext>
                </a:extLst>
              </a:tr>
              <a:tr h="202419"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>
                          <a:effectLst/>
                          <a:latin typeface="Arial"/>
                        </a:rPr>
                        <a:t>income</a:t>
                      </a:r>
                    </a:p>
                  </a:txBody>
                  <a:tcPr marL="30608" marR="306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>
                          <a:effectLst/>
                          <a:latin typeface="Arial"/>
                        </a:rPr>
                        <a:t>float64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9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0,10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0,30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0,60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0,80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0,90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900">
                        <a:effectLst/>
                        <a:latin typeface="Arial"/>
                      </a:endParaRP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900">
                        <a:effectLst/>
                        <a:latin typeface="Arial"/>
                      </a:endParaRP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615163"/>
                  </a:ext>
                </a:extLst>
              </a:tr>
              <a:tr h="202419"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 err="1">
                          <a:effectLst/>
                          <a:latin typeface="Arial"/>
                        </a:rPr>
                        <a:t>name_email_similarity</a:t>
                      </a:r>
                    </a:p>
                  </a:txBody>
                  <a:tcPr marL="30608" marR="306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>
                          <a:effectLst/>
                          <a:latin typeface="Arial"/>
                        </a:rPr>
                        <a:t>float64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998687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0,00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0,21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0,49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0,75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1,00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900">
                        <a:effectLst/>
                        <a:latin typeface="Arial"/>
                      </a:endParaRP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900">
                        <a:effectLst/>
                        <a:latin typeface="Arial"/>
                      </a:endParaRP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6754351"/>
                  </a:ext>
                </a:extLst>
              </a:tr>
              <a:tr h="202419"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 err="1">
                          <a:effectLst/>
                          <a:latin typeface="Arial"/>
                        </a:rPr>
                        <a:t>prev_address_months_count</a:t>
                      </a:r>
                    </a:p>
                  </a:txBody>
                  <a:tcPr marL="30608" marR="306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>
                          <a:effectLst/>
                          <a:latin typeface="Arial"/>
                        </a:rPr>
                        <a:t>int64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374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-1,00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-1,00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-1,00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-1,00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399,00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76,2%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900">
                        <a:effectLst/>
                        <a:latin typeface="Arial"/>
                      </a:endParaRP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5832884"/>
                  </a:ext>
                </a:extLst>
              </a:tr>
              <a:tr h="202419"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 err="1">
                          <a:effectLst/>
                          <a:latin typeface="Arial"/>
                        </a:rPr>
                        <a:t>payment_type</a:t>
                      </a:r>
                    </a:p>
                  </a:txBody>
                  <a:tcPr marL="30608" marR="306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>
                          <a:effectLst/>
                          <a:latin typeface="Arial"/>
                        </a:rPr>
                        <a:t>object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900">
                        <a:effectLst/>
                        <a:latin typeface="Arial"/>
                      </a:endParaRP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900">
                        <a:effectLst/>
                        <a:latin typeface="Arial"/>
                      </a:endParaRP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900">
                        <a:effectLst/>
                        <a:latin typeface="Arial"/>
                      </a:endParaRP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900">
                        <a:effectLst/>
                        <a:latin typeface="Arial"/>
                      </a:endParaRP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900">
                        <a:effectLst/>
                        <a:latin typeface="Arial"/>
                      </a:endParaRP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900">
                        <a:effectLst/>
                        <a:latin typeface="Arial"/>
                      </a:endParaRP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900">
                        <a:effectLst/>
                        <a:latin typeface="Arial"/>
                      </a:endParaRP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7207268"/>
                  </a:ext>
                </a:extLst>
              </a:tr>
              <a:tr h="202419"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 err="1">
                          <a:effectLst/>
                          <a:latin typeface="Arial"/>
                        </a:rPr>
                        <a:t>customer_age</a:t>
                      </a:r>
                    </a:p>
                  </a:txBody>
                  <a:tcPr marL="30608" marR="306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>
                          <a:effectLst/>
                          <a:latin typeface="Arial"/>
                        </a:rPr>
                        <a:t>int64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9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10,00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30,00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50,00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50,00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90,00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900">
                        <a:effectLst/>
                        <a:latin typeface="Arial"/>
                      </a:endParaRP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0,4%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521842"/>
                  </a:ext>
                </a:extLst>
              </a:tr>
              <a:tr h="202419"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 err="1">
                          <a:effectLst/>
                          <a:latin typeface="Arial"/>
                        </a:rPr>
                        <a:t>days_since_request</a:t>
                      </a:r>
                    </a:p>
                  </a:txBody>
                  <a:tcPr marL="30608" marR="306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>
                          <a:effectLst/>
                          <a:latin typeface="Arial"/>
                        </a:rPr>
                        <a:t>float64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988853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0,00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0,01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0,02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0,03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76,58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900">
                        <a:effectLst/>
                        <a:latin typeface="Arial"/>
                      </a:endParaRP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9,1%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4941"/>
                  </a:ext>
                </a:extLst>
              </a:tr>
              <a:tr h="202419"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 err="1">
                          <a:effectLst/>
                          <a:latin typeface="Arial"/>
                        </a:rPr>
                        <a:t>intended_balcon_amount</a:t>
                      </a:r>
                    </a:p>
                  </a:txBody>
                  <a:tcPr marL="30608" marR="306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>
                          <a:effectLst/>
                          <a:latin typeface="Arial"/>
                        </a:rPr>
                        <a:t>float64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994836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-15,74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-1,18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-0,83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-0,07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112,70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900">
                        <a:effectLst/>
                        <a:latin typeface="Arial"/>
                      </a:endParaRP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24,7%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5998021"/>
                  </a:ext>
                </a:extLst>
              </a:tr>
              <a:tr h="202419"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 err="1">
                          <a:effectLst/>
                          <a:latin typeface="Arial"/>
                        </a:rPr>
                        <a:t>credit_risk_score</a:t>
                      </a:r>
                    </a:p>
                  </a:txBody>
                  <a:tcPr marL="30608" marR="306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>
                          <a:effectLst/>
                          <a:latin typeface="Arial"/>
                        </a:rPr>
                        <a:t>int64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545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-177,00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90,00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130,00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188,00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388,00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900">
                        <a:effectLst/>
                        <a:latin typeface="Arial"/>
                      </a:endParaRP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0,7%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6320307"/>
                  </a:ext>
                </a:extLst>
              </a:tr>
              <a:tr h="202419"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 err="1">
                          <a:effectLst/>
                          <a:latin typeface="Arial"/>
                        </a:rPr>
                        <a:t>session_length_in_minutes</a:t>
                      </a:r>
                    </a:p>
                  </a:txBody>
                  <a:tcPr marL="30608" marR="306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>
                          <a:effectLst/>
                          <a:latin typeface="Arial"/>
                        </a:rPr>
                        <a:t>float64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994951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-1,00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3,15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5,25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9,37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85,57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0,2%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7,4%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8117925"/>
                  </a:ext>
                </a:extLst>
              </a:tr>
              <a:tr h="202419"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 err="1">
                          <a:effectLst/>
                          <a:latin typeface="Arial"/>
                        </a:rPr>
                        <a:t>has_other_cards</a:t>
                      </a:r>
                    </a:p>
                  </a:txBody>
                  <a:tcPr marL="30608" marR="306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>
                          <a:effectLst/>
                          <a:latin typeface="Arial"/>
                        </a:rPr>
                        <a:t>int64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0,00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0,00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0,00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0,00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1,00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900">
                        <a:effectLst/>
                        <a:latin typeface="Arial"/>
                      </a:endParaRP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900">
                        <a:effectLst/>
                        <a:latin typeface="Arial"/>
                      </a:endParaRP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4726271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11D6B115-C35D-6BFA-9CA4-38948ECB414B}"/>
              </a:ext>
            </a:extLst>
          </p:cNvPr>
          <p:cNvGrpSpPr/>
          <p:nvPr/>
        </p:nvGrpSpPr>
        <p:grpSpPr>
          <a:xfrm>
            <a:off x="576528" y="0"/>
            <a:ext cx="2984182" cy="2819400"/>
            <a:chOff x="432528" y="-54000"/>
            <a:chExt cx="2984182" cy="28194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5337AF0-2EEC-88EB-9562-F3461A42C9B8}"/>
                </a:ext>
              </a:extLst>
            </p:cNvPr>
            <p:cNvSpPr/>
            <p:nvPr/>
          </p:nvSpPr>
          <p:spPr>
            <a:xfrm>
              <a:off x="432528" y="-54000"/>
              <a:ext cx="2836015" cy="2819400"/>
            </a:xfrm>
            <a:prstGeom prst="rect">
              <a:avLst/>
            </a:prstGeom>
            <a:solidFill>
              <a:srgbClr val="D519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5" name="Text Placeholder 14">
              <a:extLst>
                <a:ext uri="{FF2B5EF4-FFF2-40B4-BE49-F238E27FC236}">
                  <a16:creationId xmlns:a16="http://schemas.microsoft.com/office/drawing/2014/main" id="{B821407E-2D05-1230-A170-1C567C3C4D91}"/>
                </a:ext>
              </a:extLst>
            </p:cNvPr>
            <p:cNvSpPr txBox="1">
              <a:spLocks/>
            </p:cNvSpPr>
            <p:nvPr/>
          </p:nvSpPr>
          <p:spPr>
            <a:xfrm>
              <a:off x="576528" y="224126"/>
              <a:ext cx="2840182" cy="237114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343037" indent="-343037" algn="l" defTabSz="457383" rtl="0" eaLnBrk="1" latinLnBrk="0" hangingPunct="1">
                <a:spcBef>
                  <a:spcPct val="20000"/>
                </a:spcBef>
                <a:buFont typeface="Arial"/>
                <a:buChar char="•"/>
                <a:defRPr sz="32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3247" indent="-285864" algn="l" defTabSz="457383" rtl="0" eaLnBrk="1" latinLnBrk="0" hangingPunct="1">
                <a:spcBef>
                  <a:spcPct val="20000"/>
                </a:spcBef>
                <a:buFont typeface="Arial"/>
                <a:buChar char="–"/>
                <a:defRPr sz="28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457" indent="-228691" algn="l" defTabSz="457383" rtl="0" eaLnBrk="1" latinLnBrk="0" hangingPunct="1">
                <a:spcBef>
                  <a:spcPct val="20000"/>
                </a:spcBef>
                <a:buFont typeface="Arial"/>
                <a:buChar char="•"/>
                <a:defRPr sz="24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840" indent="-228691" algn="l" defTabSz="457383" rtl="0" eaLnBrk="1" latinLnBrk="0" hangingPunct="1">
                <a:spcBef>
                  <a:spcPct val="20000"/>
                </a:spcBef>
                <a:buFont typeface="Arial"/>
                <a:buChar char="–"/>
                <a:defRPr sz="2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8223" indent="-228691" algn="l" defTabSz="457383" rtl="0" eaLnBrk="1" latinLnBrk="0" hangingPunct="1">
                <a:spcBef>
                  <a:spcPct val="20000"/>
                </a:spcBef>
                <a:buFont typeface="Arial"/>
                <a:buChar char="»"/>
                <a:defRPr sz="2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5606" indent="-228691" algn="l" defTabSz="457383" rtl="0" eaLnBrk="1" latinLnBrk="0" hangingPunct="1">
                <a:spcBef>
                  <a:spcPct val="20000"/>
                </a:spcBef>
                <a:buFont typeface="Arial"/>
                <a:buChar char="•"/>
                <a:defRPr sz="2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2989" indent="-228691" algn="l" defTabSz="457383" rtl="0" eaLnBrk="1" latinLnBrk="0" hangingPunct="1">
                <a:spcBef>
                  <a:spcPct val="20000"/>
                </a:spcBef>
                <a:buFont typeface="Arial"/>
                <a:buChar char="•"/>
                <a:defRPr sz="2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30372" indent="-228691" algn="l" defTabSz="457383" rtl="0" eaLnBrk="1" latinLnBrk="0" hangingPunct="1">
                <a:spcBef>
                  <a:spcPct val="20000"/>
                </a:spcBef>
                <a:buFont typeface="Arial"/>
                <a:buChar char="•"/>
                <a:defRPr sz="2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7754" indent="-228691" algn="l" defTabSz="457383" rtl="0" eaLnBrk="1" latinLnBrk="0" hangingPunct="1">
                <a:spcBef>
                  <a:spcPct val="20000"/>
                </a:spcBef>
                <a:buFont typeface="Arial"/>
                <a:buChar char="•"/>
                <a:defRPr sz="2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400" fontAlgn="auto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None/>
                <a:defRPr/>
              </a:pPr>
              <a:r>
                <a:rPr lang="en-US" sz="2800" b="1" kern="1200" err="1">
                  <a:solidFill>
                    <a:schemeClr val="bg1"/>
                  </a:solidFill>
                  <a:latin typeface="Arial"/>
                  <a:ea typeface="Lato"/>
                  <a:cs typeface="Lato"/>
                </a:rPr>
                <a:t>Khảo</a:t>
              </a:r>
              <a:r>
                <a:rPr lang="en-US" sz="2800" b="1" kern="1200">
                  <a:solidFill>
                    <a:schemeClr val="bg1"/>
                  </a:solidFill>
                  <a:latin typeface="Arial"/>
                  <a:ea typeface="Lato"/>
                  <a:cs typeface="Lato"/>
                </a:rPr>
                <a:t> </a:t>
              </a:r>
              <a:r>
                <a:rPr lang="en-US" sz="2800" b="1" kern="1200" err="1">
                  <a:solidFill>
                    <a:schemeClr val="bg1"/>
                  </a:solidFill>
                  <a:latin typeface="Arial"/>
                  <a:ea typeface="Lato"/>
                  <a:cs typeface="Lato"/>
                </a:rPr>
                <a:t>sát</a:t>
              </a:r>
              <a:r>
                <a:rPr lang="en-US" sz="2800" b="1" kern="1200">
                  <a:solidFill>
                    <a:schemeClr val="bg1"/>
                  </a:solidFill>
                  <a:latin typeface="Arial"/>
                  <a:ea typeface="Lato"/>
                  <a:cs typeface="Lato"/>
                </a:rPr>
                <a:t> </a:t>
              </a:r>
              <a:r>
                <a:rPr lang="en-US" sz="2800" b="1" kern="1200" err="1">
                  <a:solidFill>
                    <a:schemeClr val="bg1"/>
                  </a:solidFill>
                  <a:latin typeface="Arial"/>
                  <a:ea typeface="Lato"/>
                  <a:cs typeface="Lato"/>
                </a:rPr>
                <a:t>chất</a:t>
              </a:r>
              <a:r>
                <a:rPr lang="en-US" sz="2800" b="1" kern="1200">
                  <a:solidFill>
                    <a:schemeClr val="bg1"/>
                  </a:solidFill>
                  <a:latin typeface="Arial"/>
                  <a:ea typeface="Lato"/>
                  <a:cs typeface="Lato"/>
                </a:rPr>
                <a:t> </a:t>
              </a:r>
              <a:r>
                <a:rPr lang="en-US" sz="2800" b="1" kern="1200" err="1">
                  <a:solidFill>
                    <a:schemeClr val="bg1"/>
                  </a:solidFill>
                  <a:latin typeface="Arial"/>
                  <a:ea typeface="Lato"/>
                  <a:cs typeface="Lato"/>
                </a:rPr>
                <a:t>lượng</a:t>
              </a:r>
              <a:r>
                <a:rPr lang="en-US" sz="2800" b="1" kern="1200">
                  <a:solidFill>
                    <a:schemeClr val="bg1"/>
                  </a:solidFill>
                  <a:latin typeface="Arial"/>
                  <a:ea typeface="Lato"/>
                  <a:cs typeface="Lato"/>
                </a:rPr>
                <a:t> </a:t>
              </a:r>
              <a:r>
                <a:rPr lang="en-US" sz="2800" b="1" err="1">
                  <a:solidFill>
                    <a:schemeClr val="bg1"/>
                  </a:solidFill>
                  <a:latin typeface="Arial"/>
                  <a:ea typeface="Lato"/>
                  <a:cs typeface="Lato"/>
                </a:rPr>
                <a:t>dữ</a:t>
              </a:r>
              <a:r>
                <a:rPr lang="en-US" sz="2800" b="1">
                  <a:solidFill>
                    <a:schemeClr val="bg1"/>
                  </a:solidFill>
                  <a:latin typeface="Arial"/>
                  <a:ea typeface="Lato"/>
                  <a:cs typeface="Lato"/>
                </a:rPr>
                <a:t> </a:t>
              </a:r>
              <a:r>
                <a:rPr lang="en-US" sz="2800" b="1" err="1">
                  <a:solidFill>
                    <a:schemeClr val="bg1"/>
                  </a:solidFill>
                  <a:latin typeface="Arial"/>
                  <a:ea typeface="Lato"/>
                  <a:cs typeface="Lato"/>
                </a:rPr>
                <a:t>liệu</a:t>
              </a:r>
              <a:endParaRPr lang="en-US" sz="2800" b="1" kern="1200">
                <a:solidFill>
                  <a:schemeClr val="bg1"/>
                </a:solidFill>
                <a:latin typeface="Arial"/>
                <a:ea typeface="Lato"/>
                <a:cs typeface="Lato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48C34A7-583D-2399-304B-E76AE3C8DBCF}"/>
              </a:ext>
            </a:extLst>
          </p:cNvPr>
          <p:cNvSpPr txBox="1"/>
          <p:nvPr/>
        </p:nvSpPr>
        <p:spPr>
          <a:xfrm>
            <a:off x="6676629" y="4907651"/>
            <a:ext cx="24432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200" i="1">
                <a:latin typeface="Arial" panose="020B0604020202020204" pitchFamily="34" charset="0"/>
                <a:cs typeface="Arial" panose="020B0604020202020204" pitchFamily="34" charset="0"/>
              </a:rPr>
              <a:t>Bảng khảo sát chất lượng dữ liệu</a:t>
            </a:r>
          </a:p>
        </p:txBody>
      </p:sp>
    </p:spTree>
    <p:extLst>
      <p:ext uri="{BB962C8B-B14F-4D97-AF65-F5344CB8AC3E}">
        <p14:creationId xmlns:p14="http://schemas.microsoft.com/office/powerpoint/2010/main" val="2471946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20</Slides>
  <Notes>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SimpleSmart</dc:creator>
  <cp:revision>1</cp:revision>
  <dcterms:created xsi:type="dcterms:W3CDTF">2015-02-03T13:50:57Z</dcterms:created>
  <dcterms:modified xsi:type="dcterms:W3CDTF">2023-10-25T03:50:27Z</dcterms:modified>
</cp:coreProperties>
</file>